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4"/>
  </p:sldMasterIdLst>
  <p:notesMasterIdLst>
    <p:notesMasterId r:id="rId23"/>
  </p:notesMasterIdLst>
  <p:handoutMasterIdLst>
    <p:handoutMasterId r:id="rId24"/>
  </p:handoutMasterIdLst>
  <p:sldIdLst>
    <p:sldId id="265" r:id="rId5"/>
    <p:sldId id="286" r:id="rId6"/>
    <p:sldId id="311" r:id="rId7"/>
    <p:sldId id="313" r:id="rId8"/>
    <p:sldId id="290" r:id="rId9"/>
    <p:sldId id="314" r:id="rId10"/>
    <p:sldId id="317" r:id="rId11"/>
    <p:sldId id="289" r:id="rId12"/>
    <p:sldId id="276" r:id="rId13"/>
    <p:sldId id="293" r:id="rId14"/>
    <p:sldId id="294" r:id="rId15"/>
    <p:sldId id="295" r:id="rId16"/>
    <p:sldId id="297" r:id="rId17"/>
    <p:sldId id="298" r:id="rId18"/>
    <p:sldId id="299" r:id="rId19"/>
    <p:sldId id="301" r:id="rId20"/>
    <p:sldId id="319" r:id="rId21"/>
    <p:sldId id="288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Cambria Math" panose="02040503050406030204" pitchFamily="18" charset="0"/>
      <p:regular r:id="rId31"/>
    </p:embeddedFont>
    <p:embeddedFont>
      <p:font typeface="Comic Sans MS" panose="030F0702030302020204" pitchFamily="66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5076"/>
    <a:srgbClr val="CC99FF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C456EF-D651-4F57-9BEF-948D115824A8}" v="6408" dt="2020-03-12T01:30:06.652"/>
    <p1510:client id="{6E81DEB5-AD37-4C0B-BE29-EB3C6B018F5E}" v="26" dt="2020-03-12T15:15:46.5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93711" autoAdjust="0"/>
  </p:normalViewPr>
  <p:slideViewPr>
    <p:cSldViewPr snapToGrid="0">
      <p:cViewPr varScale="1">
        <p:scale>
          <a:sx n="106" d="100"/>
          <a:sy n="106" d="100"/>
        </p:scale>
        <p:origin x="68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97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0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oannis Tsiokanos" userId="7821cdf6-454a-4bc6-a278-49ee22d2fc1d" providerId="ADAL" clId="{43C456EF-D651-4F57-9BEF-948D115824A8}"/>
    <pc:docChg chg="undo custSel addSld delSld modSld sldOrd modMainMaster">
      <pc:chgData name="Ioannis Tsiokanos" userId="7821cdf6-454a-4bc6-a278-49ee22d2fc1d" providerId="ADAL" clId="{43C456EF-D651-4F57-9BEF-948D115824A8}" dt="2020-03-12T01:31:33.454" v="23493"/>
      <pc:docMkLst>
        <pc:docMk/>
      </pc:docMkLst>
      <pc:sldChg chg="addSp delSp modSp">
        <pc:chgData name="Ioannis Tsiokanos" userId="7821cdf6-454a-4bc6-a278-49ee22d2fc1d" providerId="ADAL" clId="{43C456EF-D651-4F57-9BEF-948D115824A8}" dt="2020-03-04T15:47:08.837" v="8836" actId="1036"/>
        <pc:sldMkLst>
          <pc:docMk/>
          <pc:sldMk cId="3481403620" sldId="265"/>
        </pc:sldMkLst>
        <pc:spChg chg="mod">
          <ac:chgData name="Ioannis Tsiokanos" userId="7821cdf6-454a-4bc6-a278-49ee22d2fc1d" providerId="ADAL" clId="{43C456EF-D651-4F57-9BEF-948D115824A8}" dt="2020-03-04T15:46:18.740" v="8824" actId="1076"/>
          <ac:spMkLst>
            <pc:docMk/>
            <pc:sldMk cId="3481403620" sldId="265"/>
            <ac:spMk id="7" creationId="{00000000-0000-0000-0000-000000000000}"/>
          </ac:spMkLst>
        </pc:spChg>
        <pc:spChg chg="del">
          <ac:chgData name="Ioannis Tsiokanos" userId="7821cdf6-454a-4bc6-a278-49ee22d2fc1d" providerId="ADAL" clId="{43C456EF-D651-4F57-9BEF-948D115824A8}" dt="2020-03-04T15:39:55.870" v="8708" actId="478"/>
          <ac:spMkLst>
            <pc:docMk/>
            <pc:sldMk cId="3481403620" sldId="265"/>
            <ac:spMk id="8" creationId="{60B08531-CE69-4E72-BBED-67069A3EE5A3}"/>
          </ac:spMkLst>
        </pc:spChg>
        <pc:spChg chg="mod">
          <ac:chgData name="Ioannis Tsiokanos" userId="7821cdf6-454a-4bc6-a278-49ee22d2fc1d" providerId="ADAL" clId="{43C456EF-D651-4F57-9BEF-948D115824A8}" dt="2020-03-04T15:46:14.045" v="8823" actId="1076"/>
          <ac:spMkLst>
            <pc:docMk/>
            <pc:sldMk cId="3481403620" sldId="265"/>
            <ac:spMk id="11" creationId="{00000000-0000-0000-0000-000000000000}"/>
          </ac:spMkLst>
        </pc:spChg>
        <pc:picChg chg="mod">
          <ac:chgData name="Ioannis Tsiokanos" userId="7821cdf6-454a-4bc6-a278-49ee22d2fc1d" providerId="ADAL" clId="{43C456EF-D651-4F57-9BEF-948D115824A8}" dt="2020-03-04T15:46:46.373" v="8826" actId="1076"/>
          <ac:picMkLst>
            <pc:docMk/>
            <pc:sldMk cId="3481403620" sldId="265"/>
            <ac:picMk id="5" creationId="{D0592FF1-BAAE-411A-A749-7DF8CCE9318F}"/>
          </ac:picMkLst>
        </pc:picChg>
        <pc:picChg chg="del">
          <ac:chgData name="Ioannis Tsiokanos" userId="7821cdf6-454a-4bc6-a278-49ee22d2fc1d" providerId="ADAL" clId="{43C456EF-D651-4F57-9BEF-948D115824A8}" dt="2020-03-04T15:44:35.455" v="8744" actId="478"/>
          <ac:picMkLst>
            <pc:docMk/>
            <pc:sldMk cId="3481403620" sldId="265"/>
            <ac:picMk id="6" creationId="{219D0AA3-F997-4344-B24E-0782C1869194}"/>
          </ac:picMkLst>
        </pc:picChg>
        <pc:picChg chg="add mod">
          <ac:chgData name="Ioannis Tsiokanos" userId="7821cdf6-454a-4bc6-a278-49ee22d2fc1d" providerId="ADAL" clId="{43C456EF-D651-4F57-9BEF-948D115824A8}" dt="2020-03-04T15:47:08.837" v="8836" actId="1036"/>
          <ac:picMkLst>
            <pc:docMk/>
            <pc:sldMk cId="3481403620" sldId="265"/>
            <ac:picMk id="2050" creationId="{44CE8FEC-1E2E-41A1-B2A0-870F9D844739}"/>
          </ac:picMkLst>
        </pc:picChg>
        <pc:picChg chg="add mod">
          <ac:chgData name="Ioannis Tsiokanos" userId="7821cdf6-454a-4bc6-a278-49ee22d2fc1d" providerId="ADAL" clId="{43C456EF-D651-4F57-9BEF-948D115824A8}" dt="2020-03-04T15:47:08.837" v="8836" actId="1036"/>
          <ac:picMkLst>
            <pc:docMk/>
            <pc:sldMk cId="3481403620" sldId="265"/>
            <ac:picMk id="2052" creationId="{F7CCD413-3926-4B1A-BBFC-D6FE40EEC2CB}"/>
          </ac:picMkLst>
        </pc:picChg>
        <pc:picChg chg="add mod">
          <ac:chgData name="Ioannis Tsiokanos" userId="7821cdf6-454a-4bc6-a278-49ee22d2fc1d" providerId="ADAL" clId="{43C456EF-D651-4F57-9BEF-948D115824A8}" dt="2020-03-04T15:46:04.972" v="8821" actId="1076"/>
          <ac:picMkLst>
            <pc:docMk/>
            <pc:sldMk cId="3481403620" sldId="265"/>
            <ac:picMk id="2054" creationId="{B3CE35ED-7656-4E7A-A68F-3D6CF7DFFE69}"/>
          </ac:picMkLst>
        </pc:picChg>
        <pc:picChg chg="add del mod">
          <ac:chgData name="Ioannis Tsiokanos" userId="7821cdf6-454a-4bc6-a278-49ee22d2fc1d" providerId="ADAL" clId="{43C456EF-D651-4F57-9BEF-948D115824A8}" dt="2020-03-04T15:43:52.887" v="8730"/>
          <ac:picMkLst>
            <pc:docMk/>
            <pc:sldMk cId="3481403620" sldId="265"/>
            <ac:picMk id="2056" creationId="{E037D4D1-C5AB-41E4-901C-69104FBC7193}"/>
          </ac:picMkLst>
        </pc:picChg>
        <pc:picChg chg="add del mod">
          <ac:chgData name="Ioannis Tsiokanos" userId="7821cdf6-454a-4bc6-a278-49ee22d2fc1d" providerId="ADAL" clId="{43C456EF-D651-4F57-9BEF-948D115824A8}" dt="2020-03-04T15:44:04.750" v="8737" actId="478"/>
          <ac:picMkLst>
            <pc:docMk/>
            <pc:sldMk cId="3481403620" sldId="265"/>
            <ac:picMk id="2058" creationId="{8548288D-B859-4873-8BB2-8C7C5E3AF1C7}"/>
          </ac:picMkLst>
        </pc:picChg>
        <pc:picChg chg="add mod">
          <ac:chgData name="Ioannis Tsiokanos" userId="7821cdf6-454a-4bc6-a278-49ee22d2fc1d" providerId="ADAL" clId="{43C456EF-D651-4F57-9BEF-948D115824A8}" dt="2020-03-04T15:46:07.924" v="8822" actId="1076"/>
          <ac:picMkLst>
            <pc:docMk/>
            <pc:sldMk cId="3481403620" sldId="265"/>
            <ac:picMk id="2060" creationId="{D42A5626-A2D2-4F39-9B99-8255C227D6AA}"/>
          </ac:picMkLst>
        </pc:picChg>
      </pc:sldChg>
      <pc:sldChg chg="modSp del">
        <pc:chgData name="Ioannis Tsiokanos" userId="7821cdf6-454a-4bc6-a278-49ee22d2fc1d" providerId="ADAL" clId="{43C456EF-D651-4F57-9BEF-948D115824A8}" dt="2020-03-03T16:11:03.561" v="2737" actId="47"/>
        <pc:sldMkLst>
          <pc:docMk/>
          <pc:sldMk cId="1971380122" sldId="266"/>
        </pc:sldMkLst>
        <pc:spChg chg="mod">
          <ac:chgData name="Ioannis Tsiokanos" userId="7821cdf6-454a-4bc6-a278-49ee22d2fc1d" providerId="ADAL" clId="{43C456EF-D651-4F57-9BEF-948D115824A8}" dt="2020-03-03T14:16:37.290" v="1129" actId="20577"/>
          <ac:spMkLst>
            <pc:docMk/>
            <pc:sldMk cId="1971380122" sldId="266"/>
            <ac:spMk id="3" creationId="{C3530F70-913B-4BD5-9EE3-295661CDF2D2}"/>
          </ac:spMkLst>
        </pc:spChg>
      </pc:sldChg>
      <pc:sldChg chg="del">
        <pc:chgData name="Ioannis Tsiokanos" userId="7821cdf6-454a-4bc6-a278-49ee22d2fc1d" providerId="ADAL" clId="{43C456EF-D651-4F57-9BEF-948D115824A8}" dt="2020-03-03T11:16:42.839" v="0" actId="47"/>
        <pc:sldMkLst>
          <pc:docMk/>
          <pc:sldMk cId="2538521599" sldId="267"/>
        </pc:sldMkLst>
      </pc:sldChg>
      <pc:sldChg chg="modSp add">
        <pc:chgData name="Ioannis Tsiokanos" userId="7821cdf6-454a-4bc6-a278-49ee22d2fc1d" providerId="ADAL" clId="{43C456EF-D651-4F57-9BEF-948D115824A8}" dt="2020-03-11T19:10:21.172" v="21948" actId="20577"/>
        <pc:sldMkLst>
          <pc:docMk/>
          <pc:sldMk cId="2256186792" sldId="276"/>
        </pc:sldMkLst>
        <pc:spChg chg="mod">
          <ac:chgData name="Ioannis Tsiokanos" userId="7821cdf6-454a-4bc6-a278-49ee22d2fc1d" providerId="ADAL" clId="{43C456EF-D651-4F57-9BEF-948D115824A8}" dt="2020-03-11T19:09:49.201" v="21933" actId="20577"/>
          <ac:spMkLst>
            <pc:docMk/>
            <pc:sldMk cId="2256186792" sldId="276"/>
            <ac:spMk id="2" creationId="{54083424-6F05-41DA-B28D-BB2463DB6B74}"/>
          </ac:spMkLst>
        </pc:spChg>
        <pc:spChg chg="mod">
          <ac:chgData name="Ioannis Tsiokanos" userId="7821cdf6-454a-4bc6-a278-49ee22d2fc1d" providerId="ADAL" clId="{43C456EF-D651-4F57-9BEF-948D115824A8}" dt="2020-03-09T16:06:38.593" v="16746" actId="1035"/>
          <ac:spMkLst>
            <pc:docMk/>
            <pc:sldMk cId="2256186792" sldId="276"/>
            <ac:spMk id="17" creationId="{6BDE6FDD-089C-4584-91EC-729BEF013A74}"/>
          </ac:spMkLst>
        </pc:spChg>
        <pc:spChg chg="mod">
          <ac:chgData name="Ioannis Tsiokanos" userId="7821cdf6-454a-4bc6-a278-49ee22d2fc1d" providerId="ADAL" clId="{43C456EF-D651-4F57-9BEF-948D115824A8}" dt="2020-03-11T19:10:12.695" v="21946" actId="20577"/>
          <ac:spMkLst>
            <pc:docMk/>
            <pc:sldMk cId="2256186792" sldId="276"/>
            <ac:spMk id="19" creationId="{7AF1E556-0C76-462D-B9C2-F0402E8077ED}"/>
          </ac:spMkLst>
        </pc:spChg>
        <pc:spChg chg="mod">
          <ac:chgData name="Ioannis Tsiokanos" userId="7821cdf6-454a-4bc6-a278-49ee22d2fc1d" providerId="ADAL" clId="{43C456EF-D651-4F57-9BEF-948D115824A8}" dt="2020-03-11T19:10:21.172" v="21948" actId="20577"/>
          <ac:spMkLst>
            <pc:docMk/>
            <pc:sldMk cId="2256186792" sldId="276"/>
            <ac:spMk id="20" creationId="{843E1B10-4330-42AB-8B41-93930CEB1951}"/>
          </ac:spMkLst>
        </pc:spChg>
        <pc:cxnChg chg="mod">
          <ac:chgData name="Ioannis Tsiokanos" userId="7821cdf6-454a-4bc6-a278-49ee22d2fc1d" providerId="ADAL" clId="{43C456EF-D651-4F57-9BEF-948D115824A8}" dt="2020-03-09T16:06:38.593" v="16746" actId="1035"/>
          <ac:cxnSpMkLst>
            <pc:docMk/>
            <pc:sldMk cId="2256186792" sldId="276"/>
            <ac:cxnSpMk id="18" creationId="{AF9C73C5-77BA-420F-81F3-59105A842F73}"/>
          </ac:cxnSpMkLst>
        </pc:cxnChg>
      </pc:sldChg>
      <pc:sldChg chg="modSp">
        <pc:chgData name="Ioannis Tsiokanos" userId="7821cdf6-454a-4bc6-a278-49ee22d2fc1d" providerId="ADAL" clId="{43C456EF-D651-4F57-9BEF-948D115824A8}" dt="2020-03-11T19:34:05.470" v="22844" actId="12"/>
        <pc:sldMkLst>
          <pc:docMk/>
          <pc:sldMk cId="3780218209" sldId="286"/>
        </pc:sldMkLst>
        <pc:spChg chg="mod">
          <ac:chgData name="Ioannis Tsiokanos" userId="7821cdf6-454a-4bc6-a278-49ee22d2fc1d" providerId="ADAL" clId="{43C456EF-D651-4F57-9BEF-948D115824A8}" dt="2020-03-11T19:34:05.470" v="22844" actId="12"/>
          <ac:spMkLst>
            <pc:docMk/>
            <pc:sldMk cId="3780218209" sldId="286"/>
            <ac:spMk id="2" creationId="{57EEE88D-838D-4250-AA4C-755FFA5F496F}"/>
          </ac:spMkLst>
        </pc:spChg>
        <pc:spChg chg="mod">
          <ac:chgData name="Ioannis Tsiokanos" userId="7821cdf6-454a-4bc6-a278-49ee22d2fc1d" providerId="ADAL" clId="{43C456EF-D651-4F57-9BEF-948D115824A8}" dt="2020-03-11T17:41:00.040" v="20722" actId="20577"/>
          <ac:spMkLst>
            <pc:docMk/>
            <pc:sldMk cId="3780218209" sldId="286"/>
            <ac:spMk id="3" creationId="{FABC7781-9779-4B7A-900D-1B169355FF42}"/>
          </ac:spMkLst>
        </pc:spChg>
        <pc:spChg chg="mod">
          <ac:chgData name="Ioannis Tsiokanos" userId="7821cdf6-454a-4bc6-a278-49ee22d2fc1d" providerId="ADAL" clId="{43C456EF-D651-4F57-9BEF-948D115824A8}" dt="2020-03-11T19:05:37.426" v="21818" actId="20577"/>
          <ac:spMkLst>
            <pc:docMk/>
            <pc:sldMk cId="3780218209" sldId="286"/>
            <ac:spMk id="4" creationId="{2779208F-1830-4C3F-AE3D-63A5ACFB2808}"/>
          </ac:spMkLst>
        </pc:spChg>
      </pc:sldChg>
      <pc:sldChg chg="addSp delSp modSp ord delAnim modAnim modNotesTx">
        <pc:chgData name="Ioannis Tsiokanos" userId="7821cdf6-454a-4bc6-a278-49ee22d2fc1d" providerId="ADAL" clId="{43C456EF-D651-4F57-9BEF-948D115824A8}" dt="2020-03-11T17:34:09.854" v="20541"/>
        <pc:sldMkLst>
          <pc:docMk/>
          <pc:sldMk cId="3117927604" sldId="288"/>
        </pc:sldMkLst>
        <pc:spChg chg="mod">
          <ac:chgData name="Ioannis Tsiokanos" userId="7821cdf6-454a-4bc6-a278-49ee22d2fc1d" providerId="ADAL" clId="{43C456EF-D651-4F57-9BEF-948D115824A8}" dt="2020-03-05T18:24:30.553" v="13324" actId="20577"/>
          <ac:spMkLst>
            <pc:docMk/>
            <pc:sldMk cId="3117927604" sldId="288"/>
            <ac:spMk id="2" creationId="{0E7C5AC8-9704-4EAE-BE29-06ABBB94C06E}"/>
          </ac:spMkLst>
        </pc:spChg>
        <pc:spChg chg="mod">
          <ac:chgData name="Ioannis Tsiokanos" userId="7821cdf6-454a-4bc6-a278-49ee22d2fc1d" providerId="ADAL" clId="{43C456EF-D651-4F57-9BEF-948D115824A8}" dt="2020-03-05T18:34:26.534" v="13674" actId="122"/>
          <ac:spMkLst>
            <pc:docMk/>
            <pc:sldMk cId="3117927604" sldId="288"/>
            <ac:spMk id="3" creationId="{6EDE9DBF-5F05-4230-9147-AA84A70A3FE7}"/>
          </ac:spMkLst>
        </pc:spChg>
        <pc:spChg chg="del">
          <ac:chgData name="Ioannis Tsiokanos" userId="7821cdf6-454a-4bc6-a278-49ee22d2fc1d" providerId="ADAL" clId="{43C456EF-D651-4F57-9BEF-948D115824A8}" dt="2020-03-04T22:46:16.979" v="12254" actId="478"/>
          <ac:spMkLst>
            <pc:docMk/>
            <pc:sldMk cId="3117927604" sldId="288"/>
            <ac:spMk id="6" creationId="{8D9F1204-D38C-4FE9-A495-635F417839A5}"/>
          </ac:spMkLst>
        </pc:spChg>
        <pc:spChg chg="add mod">
          <ac:chgData name="Ioannis Tsiokanos" userId="7821cdf6-454a-4bc6-a278-49ee22d2fc1d" providerId="ADAL" clId="{43C456EF-D651-4F57-9BEF-948D115824A8}" dt="2020-03-05T17:28:32.035" v="12571" actId="1038"/>
          <ac:spMkLst>
            <pc:docMk/>
            <pc:sldMk cId="3117927604" sldId="288"/>
            <ac:spMk id="10" creationId="{C8AA9982-E655-4540-A22A-50973CB48541}"/>
          </ac:spMkLst>
        </pc:spChg>
        <pc:spChg chg="add mod">
          <ac:chgData name="Ioannis Tsiokanos" userId="7821cdf6-454a-4bc6-a278-49ee22d2fc1d" providerId="ADAL" clId="{43C456EF-D651-4F57-9BEF-948D115824A8}" dt="2020-03-05T17:28:50.874" v="12572" actId="1076"/>
          <ac:spMkLst>
            <pc:docMk/>
            <pc:sldMk cId="3117927604" sldId="288"/>
            <ac:spMk id="19" creationId="{51163DE3-0E34-436F-AE96-CC3420ECEA45}"/>
          </ac:spMkLst>
        </pc:spChg>
        <pc:spChg chg="add mod">
          <ac:chgData name="Ioannis Tsiokanos" userId="7821cdf6-454a-4bc6-a278-49ee22d2fc1d" providerId="ADAL" clId="{43C456EF-D651-4F57-9BEF-948D115824A8}" dt="2020-03-04T22:28:01.193" v="11799" actId="1076"/>
          <ac:spMkLst>
            <pc:docMk/>
            <pc:sldMk cId="3117927604" sldId="288"/>
            <ac:spMk id="23" creationId="{B0E7FBC1-CECB-4154-A58B-DB2201EF2363}"/>
          </ac:spMkLst>
        </pc:spChg>
        <pc:spChg chg="add">
          <ac:chgData name="Ioannis Tsiokanos" userId="7821cdf6-454a-4bc6-a278-49ee22d2fc1d" providerId="ADAL" clId="{43C456EF-D651-4F57-9BEF-948D115824A8}" dt="2020-03-04T22:27:26.700" v="11780"/>
          <ac:spMkLst>
            <pc:docMk/>
            <pc:sldMk cId="3117927604" sldId="288"/>
            <ac:spMk id="24" creationId="{C0F983DE-E4E8-420C-B56F-26869E024D91}"/>
          </ac:spMkLst>
        </pc:spChg>
        <pc:spChg chg="add mod">
          <ac:chgData name="Ioannis Tsiokanos" userId="7821cdf6-454a-4bc6-a278-49ee22d2fc1d" providerId="ADAL" clId="{43C456EF-D651-4F57-9BEF-948D115824A8}" dt="2020-03-04T22:42:07.687" v="12231" actId="1076"/>
          <ac:spMkLst>
            <pc:docMk/>
            <pc:sldMk cId="3117927604" sldId="288"/>
            <ac:spMk id="25" creationId="{5FBB6BF0-9408-415F-9B80-4A7552735419}"/>
          </ac:spMkLst>
        </pc:spChg>
        <pc:spChg chg="add del mod">
          <ac:chgData name="Ioannis Tsiokanos" userId="7821cdf6-454a-4bc6-a278-49ee22d2fc1d" providerId="ADAL" clId="{43C456EF-D651-4F57-9BEF-948D115824A8}" dt="2020-03-04T22:37:36.339" v="12113"/>
          <ac:spMkLst>
            <pc:docMk/>
            <pc:sldMk cId="3117927604" sldId="288"/>
            <ac:spMk id="29" creationId="{8F925EE3-F916-4B5A-B157-8626CA0254D8}"/>
          </ac:spMkLst>
        </pc:spChg>
        <pc:spChg chg="add mod">
          <ac:chgData name="Ioannis Tsiokanos" userId="7821cdf6-454a-4bc6-a278-49ee22d2fc1d" providerId="ADAL" clId="{43C456EF-D651-4F57-9BEF-948D115824A8}" dt="2020-03-04T22:41:42.470" v="12222" actId="255"/>
          <ac:spMkLst>
            <pc:docMk/>
            <pc:sldMk cId="3117927604" sldId="288"/>
            <ac:spMk id="30" creationId="{0256F33A-FD46-465A-B24F-88411A7644E1}"/>
          </ac:spMkLst>
        </pc:spChg>
        <pc:spChg chg="add mod">
          <ac:chgData name="Ioannis Tsiokanos" userId="7821cdf6-454a-4bc6-a278-49ee22d2fc1d" providerId="ADAL" clId="{43C456EF-D651-4F57-9BEF-948D115824A8}" dt="2020-03-04T22:41:35.653" v="12221" actId="255"/>
          <ac:spMkLst>
            <pc:docMk/>
            <pc:sldMk cId="3117927604" sldId="288"/>
            <ac:spMk id="32" creationId="{09CFACED-3E6F-4F89-8CF7-0ADD38BA7411}"/>
          </ac:spMkLst>
        </pc:spChg>
        <pc:spChg chg="add mod">
          <ac:chgData name="Ioannis Tsiokanos" userId="7821cdf6-454a-4bc6-a278-49ee22d2fc1d" providerId="ADAL" clId="{43C456EF-D651-4F57-9BEF-948D115824A8}" dt="2020-03-04T22:41:30.358" v="12220" actId="255"/>
          <ac:spMkLst>
            <pc:docMk/>
            <pc:sldMk cId="3117927604" sldId="288"/>
            <ac:spMk id="33" creationId="{16D9813E-9230-4C62-BF6D-DDED41C7135F}"/>
          </ac:spMkLst>
        </pc:spChg>
        <pc:spChg chg="add mod">
          <ac:chgData name="Ioannis Tsiokanos" userId="7821cdf6-454a-4bc6-a278-49ee22d2fc1d" providerId="ADAL" clId="{43C456EF-D651-4F57-9BEF-948D115824A8}" dt="2020-03-04T22:46:29.824" v="12257" actId="1076"/>
          <ac:spMkLst>
            <pc:docMk/>
            <pc:sldMk cId="3117927604" sldId="288"/>
            <ac:spMk id="35" creationId="{77D09F36-9B3F-4FC9-B2FA-F1EB1E170F97}"/>
          </ac:spMkLst>
        </pc:spChg>
        <pc:spChg chg="add del">
          <ac:chgData name="Ioannis Tsiokanos" userId="7821cdf6-454a-4bc6-a278-49ee22d2fc1d" providerId="ADAL" clId="{43C456EF-D651-4F57-9BEF-948D115824A8}" dt="2020-03-04T22:45:33.433" v="12243"/>
          <ac:spMkLst>
            <pc:docMk/>
            <pc:sldMk cId="3117927604" sldId="288"/>
            <ac:spMk id="36" creationId="{8697A0F8-878E-42E1-A1C6-CDC08FBF4C8F}"/>
          </ac:spMkLst>
        </pc:spChg>
        <pc:spChg chg="add mod">
          <ac:chgData name="Ioannis Tsiokanos" userId="7821cdf6-454a-4bc6-a278-49ee22d2fc1d" providerId="ADAL" clId="{43C456EF-D651-4F57-9BEF-948D115824A8}" dt="2020-03-05T17:04:44.305" v="12403" actId="1038"/>
          <ac:spMkLst>
            <pc:docMk/>
            <pc:sldMk cId="3117927604" sldId="288"/>
            <ac:spMk id="48" creationId="{6BF348FE-B2B4-44B5-AD89-36332A083F37}"/>
          </ac:spMkLst>
        </pc:spChg>
        <pc:spChg chg="add del mod">
          <ac:chgData name="Ioannis Tsiokanos" userId="7821cdf6-454a-4bc6-a278-49ee22d2fc1d" providerId="ADAL" clId="{43C456EF-D651-4F57-9BEF-948D115824A8}" dt="2020-03-05T16:51:32.768" v="12359" actId="478"/>
          <ac:spMkLst>
            <pc:docMk/>
            <pc:sldMk cId="3117927604" sldId="288"/>
            <ac:spMk id="51" creationId="{50BBA2BB-2934-4B55-89FD-9B31E95E2BC8}"/>
          </ac:spMkLst>
        </pc:spChg>
        <pc:spChg chg="add del mod">
          <ac:chgData name="Ioannis Tsiokanos" userId="7821cdf6-454a-4bc6-a278-49ee22d2fc1d" providerId="ADAL" clId="{43C456EF-D651-4F57-9BEF-948D115824A8}" dt="2020-03-05T16:52:33.036" v="12361" actId="478"/>
          <ac:spMkLst>
            <pc:docMk/>
            <pc:sldMk cId="3117927604" sldId="288"/>
            <ac:spMk id="52" creationId="{EAF94042-BAA2-4DB2-B87F-E6A86171D244}"/>
          </ac:spMkLst>
        </pc:spChg>
        <pc:spChg chg="add mod">
          <ac:chgData name="Ioannis Tsiokanos" userId="7821cdf6-454a-4bc6-a278-49ee22d2fc1d" providerId="ADAL" clId="{43C456EF-D651-4F57-9BEF-948D115824A8}" dt="2020-03-05T16:57:27.633" v="12379" actId="20577"/>
          <ac:spMkLst>
            <pc:docMk/>
            <pc:sldMk cId="3117927604" sldId="288"/>
            <ac:spMk id="58" creationId="{27CB2E4F-09CE-4A88-9648-AA546E29DAE3}"/>
          </ac:spMkLst>
        </pc:spChg>
        <pc:spChg chg="add mod">
          <ac:chgData name="Ioannis Tsiokanos" userId="7821cdf6-454a-4bc6-a278-49ee22d2fc1d" providerId="ADAL" clId="{43C456EF-D651-4F57-9BEF-948D115824A8}" dt="2020-03-05T18:24:37.662" v="13328" actId="1036"/>
          <ac:spMkLst>
            <pc:docMk/>
            <pc:sldMk cId="3117927604" sldId="288"/>
            <ac:spMk id="59" creationId="{35F857D8-79BB-4BD5-9A4C-3DF2A74B5BD0}"/>
          </ac:spMkLst>
        </pc:spChg>
        <pc:spChg chg="mod">
          <ac:chgData name="Ioannis Tsiokanos" userId="7821cdf6-454a-4bc6-a278-49ee22d2fc1d" providerId="ADAL" clId="{43C456EF-D651-4F57-9BEF-948D115824A8}" dt="2020-03-05T18:13:16.989" v="12977" actId="207"/>
          <ac:spMkLst>
            <pc:docMk/>
            <pc:sldMk cId="3117927604" sldId="288"/>
            <ac:spMk id="66" creationId="{BAC5E3E3-F23A-44CD-8C56-1AAC27484EB4}"/>
          </ac:spMkLst>
        </pc:spChg>
        <pc:spChg chg="mod">
          <ac:chgData name="Ioannis Tsiokanos" userId="7821cdf6-454a-4bc6-a278-49ee22d2fc1d" providerId="ADAL" clId="{43C456EF-D651-4F57-9BEF-948D115824A8}" dt="2020-03-05T18:13:24.343" v="12978" actId="1076"/>
          <ac:spMkLst>
            <pc:docMk/>
            <pc:sldMk cId="3117927604" sldId="288"/>
            <ac:spMk id="67" creationId="{77301DB1-BE39-42F6-87C3-C91850919AA9}"/>
          </ac:spMkLst>
        </pc:spChg>
        <pc:spChg chg="add mod">
          <ac:chgData name="Ioannis Tsiokanos" userId="7821cdf6-454a-4bc6-a278-49ee22d2fc1d" providerId="ADAL" clId="{43C456EF-D651-4F57-9BEF-948D115824A8}" dt="2020-03-05T18:43:42.476" v="13746" actId="1582"/>
          <ac:spMkLst>
            <pc:docMk/>
            <pc:sldMk cId="3117927604" sldId="288"/>
            <ac:spMk id="68" creationId="{06C96037-F68B-4959-AF5A-FD01D90403BD}"/>
          </ac:spMkLst>
        </pc:spChg>
        <pc:grpChg chg="add mod">
          <ac:chgData name="Ioannis Tsiokanos" userId="7821cdf6-454a-4bc6-a278-49ee22d2fc1d" providerId="ADAL" clId="{43C456EF-D651-4F57-9BEF-948D115824A8}" dt="2020-03-05T18:08:51.739" v="12865" actId="1036"/>
          <ac:grpSpMkLst>
            <pc:docMk/>
            <pc:sldMk cId="3117927604" sldId="288"/>
            <ac:grpSpMk id="65" creationId="{A1B78D34-60F6-4FFB-9590-14AE5AE36511}"/>
          </ac:grpSpMkLst>
        </pc:grpChg>
        <pc:picChg chg="add del mod">
          <ac:chgData name="Ioannis Tsiokanos" userId="7821cdf6-454a-4bc6-a278-49ee22d2fc1d" providerId="ADAL" clId="{43C456EF-D651-4F57-9BEF-948D115824A8}" dt="2020-03-05T18:40:56.082" v="13700" actId="478"/>
          <ac:picMkLst>
            <pc:docMk/>
            <pc:sldMk cId="3117927604" sldId="288"/>
            <ac:picMk id="7" creationId="{3FC2428D-C557-4CB0-89CC-15A6393D532B}"/>
          </ac:picMkLst>
        </pc:picChg>
        <pc:picChg chg="del">
          <ac:chgData name="Ioannis Tsiokanos" userId="7821cdf6-454a-4bc6-a278-49ee22d2fc1d" providerId="ADAL" clId="{43C456EF-D651-4F57-9BEF-948D115824A8}" dt="2020-03-04T20:26:38.882" v="11531"/>
          <ac:picMkLst>
            <pc:docMk/>
            <pc:sldMk cId="3117927604" sldId="288"/>
            <ac:picMk id="8" creationId="{180A6801-BE16-4373-9B7F-776C0BE09C88}"/>
          </ac:picMkLst>
        </pc:picChg>
        <pc:picChg chg="add del mod">
          <ac:chgData name="Ioannis Tsiokanos" userId="7821cdf6-454a-4bc6-a278-49ee22d2fc1d" providerId="ADAL" clId="{43C456EF-D651-4F57-9BEF-948D115824A8}" dt="2020-03-05T17:27:23.556" v="12461" actId="478"/>
          <ac:picMkLst>
            <pc:docMk/>
            <pc:sldMk cId="3117927604" sldId="288"/>
            <ac:picMk id="9" creationId="{4712D966-E90A-4606-989E-0E136E7F2219}"/>
          </ac:picMkLst>
        </pc:picChg>
        <pc:picChg chg="add mod">
          <ac:chgData name="Ioannis Tsiokanos" userId="7821cdf6-454a-4bc6-a278-49ee22d2fc1d" providerId="ADAL" clId="{43C456EF-D651-4F57-9BEF-948D115824A8}" dt="2020-03-05T18:42:15.839" v="13743" actId="14861"/>
          <ac:picMkLst>
            <pc:docMk/>
            <pc:sldMk cId="3117927604" sldId="288"/>
            <ac:picMk id="9" creationId="{BB0D88A9-5AE5-44AA-8A82-C19D77A0DBE9}"/>
          </ac:picMkLst>
        </pc:picChg>
        <pc:picChg chg="add del mod">
          <ac:chgData name="Ioannis Tsiokanos" userId="7821cdf6-454a-4bc6-a278-49ee22d2fc1d" providerId="ADAL" clId="{43C456EF-D651-4F57-9BEF-948D115824A8}" dt="2020-03-04T22:24:02.019" v="11655" actId="478"/>
          <ac:picMkLst>
            <pc:docMk/>
            <pc:sldMk cId="3117927604" sldId="288"/>
            <ac:picMk id="20" creationId="{6F64FC56-BFD4-4424-8395-8723B949FF8A}"/>
          </ac:picMkLst>
        </pc:picChg>
        <pc:picChg chg="add mod">
          <ac:chgData name="Ioannis Tsiokanos" userId="7821cdf6-454a-4bc6-a278-49ee22d2fc1d" providerId="ADAL" clId="{43C456EF-D651-4F57-9BEF-948D115824A8}" dt="2020-03-05T17:04:34.354" v="12383" actId="1038"/>
          <ac:picMkLst>
            <pc:docMk/>
            <pc:sldMk cId="3117927604" sldId="288"/>
            <ac:picMk id="22" creationId="{CAB22797-A549-4C9D-AC84-BF6AB33B866C}"/>
          </ac:picMkLst>
        </pc:picChg>
        <pc:picChg chg="add mod">
          <ac:chgData name="Ioannis Tsiokanos" userId="7821cdf6-454a-4bc6-a278-49ee22d2fc1d" providerId="ADAL" clId="{43C456EF-D651-4F57-9BEF-948D115824A8}" dt="2020-03-05T17:04:34.354" v="12383" actId="1038"/>
          <ac:picMkLst>
            <pc:docMk/>
            <pc:sldMk cId="3117927604" sldId="288"/>
            <ac:picMk id="26" creationId="{FCE70164-72A5-4DFC-9B24-44566CDA95D5}"/>
          </ac:picMkLst>
        </pc:picChg>
        <pc:picChg chg="add del mod">
          <ac:chgData name="Ioannis Tsiokanos" userId="7821cdf6-454a-4bc6-a278-49ee22d2fc1d" providerId="ADAL" clId="{43C456EF-D651-4F57-9BEF-948D115824A8}" dt="2020-03-04T22:35:20.535" v="12032" actId="478"/>
          <ac:picMkLst>
            <pc:docMk/>
            <pc:sldMk cId="3117927604" sldId="288"/>
            <ac:picMk id="27" creationId="{F8EDC4D2-A2CC-4422-A16E-FA2E45978F01}"/>
          </ac:picMkLst>
        </pc:picChg>
        <pc:picChg chg="add del">
          <ac:chgData name="Ioannis Tsiokanos" userId="7821cdf6-454a-4bc6-a278-49ee22d2fc1d" providerId="ADAL" clId="{43C456EF-D651-4F57-9BEF-948D115824A8}" dt="2020-03-04T22:35:49.170" v="12034" actId="478"/>
          <ac:picMkLst>
            <pc:docMk/>
            <pc:sldMk cId="3117927604" sldId="288"/>
            <ac:picMk id="28" creationId="{0B8C23F4-4F8D-4B07-B903-F19B7BB05525}"/>
          </ac:picMkLst>
        </pc:picChg>
        <pc:picChg chg="add del">
          <ac:chgData name="Ioannis Tsiokanos" userId="7821cdf6-454a-4bc6-a278-49ee22d2fc1d" providerId="ADAL" clId="{43C456EF-D651-4F57-9BEF-948D115824A8}" dt="2020-03-04T22:39:19.138" v="12127"/>
          <ac:picMkLst>
            <pc:docMk/>
            <pc:sldMk cId="3117927604" sldId="288"/>
            <ac:picMk id="31" creationId="{D496253C-3A21-40E7-AE30-89EFF5ADA1FB}"/>
          </ac:picMkLst>
        </pc:picChg>
        <pc:picChg chg="add mod">
          <ac:chgData name="Ioannis Tsiokanos" userId="7821cdf6-454a-4bc6-a278-49ee22d2fc1d" providerId="ADAL" clId="{43C456EF-D651-4F57-9BEF-948D115824A8}" dt="2020-03-04T22:41:22.767" v="12219" actId="14100"/>
          <ac:picMkLst>
            <pc:docMk/>
            <pc:sldMk cId="3117927604" sldId="288"/>
            <ac:picMk id="34" creationId="{EE755855-A233-490B-89E0-F8890422009D}"/>
          </ac:picMkLst>
        </pc:picChg>
        <pc:picChg chg="add mod">
          <ac:chgData name="Ioannis Tsiokanos" userId="7821cdf6-454a-4bc6-a278-49ee22d2fc1d" providerId="ADAL" clId="{43C456EF-D651-4F57-9BEF-948D115824A8}" dt="2020-03-04T22:46:25.175" v="12256" actId="1076"/>
          <ac:picMkLst>
            <pc:docMk/>
            <pc:sldMk cId="3117927604" sldId="288"/>
            <ac:picMk id="38" creationId="{94FE93F4-86AC-4955-A247-652B6881F7AE}"/>
          </ac:picMkLst>
        </pc:picChg>
        <pc:picChg chg="add mod">
          <ac:chgData name="Ioannis Tsiokanos" userId="7821cdf6-454a-4bc6-a278-49ee22d2fc1d" providerId="ADAL" clId="{43C456EF-D651-4F57-9BEF-948D115824A8}" dt="2020-03-05T14:21:15.959" v="12270" actId="1037"/>
          <ac:picMkLst>
            <pc:docMk/>
            <pc:sldMk cId="3117927604" sldId="288"/>
            <ac:picMk id="39" creationId="{83A950D9-9DDC-4840-882F-197CCE9D30E3}"/>
          </ac:picMkLst>
        </pc:picChg>
        <pc:picChg chg="add mod ord">
          <ac:chgData name="Ioannis Tsiokanos" userId="7821cdf6-454a-4bc6-a278-49ee22d2fc1d" providerId="ADAL" clId="{43C456EF-D651-4F57-9BEF-948D115824A8}" dt="2020-03-05T17:28:01.504" v="12487" actId="167"/>
          <ac:picMkLst>
            <pc:docMk/>
            <pc:sldMk cId="3117927604" sldId="288"/>
            <ac:picMk id="61" creationId="{7B370F29-66EB-46F0-AA75-16C112369DCA}"/>
          </ac:picMkLst>
        </pc:picChg>
        <pc:cxnChg chg="add del mod">
          <ac:chgData name="Ioannis Tsiokanos" userId="7821cdf6-454a-4bc6-a278-49ee22d2fc1d" providerId="ADAL" clId="{43C456EF-D651-4F57-9BEF-948D115824A8}" dt="2020-03-04T20:28:55.984" v="11575" actId="478"/>
          <ac:cxnSpMkLst>
            <pc:docMk/>
            <pc:sldMk cId="3117927604" sldId="288"/>
            <ac:cxnSpMk id="12" creationId="{1CD235FA-B5BD-40A1-B70F-16BED2412CA9}"/>
          </ac:cxnSpMkLst>
        </pc:cxnChg>
        <pc:cxnChg chg="add mod">
          <ac:chgData name="Ioannis Tsiokanos" userId="7821cdf6-454a-4bc6-a278-49ee22d2fc1d" providerId="ADAL" clId="{43C456EF-D651-4F57-9BEF-948D115824A8}" dt="2020-03-05T17:29:21.889" v="12574" actId="14100"/>
          <ac:cxnSpMkLst>
            <pc:docMk/>
            <pc:sldMk cId="3117927604" sldId="288"/>
            <ac:cxnSpMk id="15" creationId="{1343D026-C4E4-462F-A6BB-9A4BFE5008FE}"/>
          </ac:cxnSpMkLst>
        </pc:cxnChg>
        <pc:cxnChg chg="add mod">
          <ac:chgData name="Ioannis Tsiokanos" userId="7821cdf6-454a-4bc6-a278-49ee22d2fc1d" providerId="ADAL" clId="{43C456EF-D651-4F57-9BEF-948D115824A8}" dt="2020-03-05T16:53:52.408" v="12365" actId="1582"/>
          <ac:cxnSpMkLst>
            <pc:docMk/>
            <pc:sldMk cId="3117927604" sldId="288"/>
            <ac:cxnSpMk id="41" creationId="{042734A4-14C0-4B14-B4A5-6717C64384E5}"/>
          </ac:cxnSpMkLst>
        </pc:cxnChg>
        <pc:cxnChg chg="add mod">
          <ac:chgData name="Ioannis Tsiokanos" userId="7821cdf6-454a-4bc6-a278-49ee22d2fc1d" providerId="ADAL" clId="{43C456EF-D651-4F57-9BEF-948D115824A8}" dt="2020-03-05T16:47:27.891" v="12288" actId="693"/>
          <ac:cxnSpMkLst>
            <pc:docMk/>
            <pc:sldMk cId="3117927604" sldId="288"/>
            <ac:cxnSpMk id="45" creationId="{66A3578C-660B-4729-B3A5-DB579D38DFB1}"/>
          </ac:cxnSpMkLst>
        </pc:cxnChg>
        <pc:cxnChg chg="add mod">
          <ac:chgData name="Ioannis Tsiokanos" userId="7821cdf6-454a-4bc6-a278-49ee22d2fc1d" providerId="ADAL" clId="{43C456EF-D651-4F57-9BEF-948D115824A8}" dt="2020-03-05T16:54:55.260" v="12370" actId="14100"/>
          <ac:cxnSpMkLst>
            <pc:docMk/>
            <pc:sldMk cId="3117927604" sldId="288"/>
            <ac:cxnSpMk id="49" creationId="{180A8427-6C63-44E1-B03E-EDA396B90E16}"/>
          </ac:cxnSpMkLst>
        </pc:cxnChg>
        <pc:cxnChg chg="add mod">
          <ac:chgData name="Ioannis Tsiokanos" userId="7821cdf6-454a-4bc6-a278-49ee22d2fc1d" providerId="ADAL" clId="{43C456EF-D651-4F57-9BEF-948D115824A8}" dt="2020-03-05T16:55:17.359" v="12373"/>
          <ac:cxnSpMkLst>
            <pc:docMk/>
            <pc:sldMk cId="3117927604" sldId="288"/>
            <ac:cxnSpMk id="54" creationId="{DBC35EC2-40E8-494C-BF15-E3E3474949E0}"/>
          </ac:cxnSpMkLst>
        </pc:cxnChg>
      </pc:sldChg>
      <pc:sldChg chg="addSp delSp modSp delAnim modAnim">
        <pc:chgData name="Ioannis Tsiokanos" userId="7821cdf6-454a-4bc6-a278-49ee22d2fc1d" providerId="ADAL" clId="{43C456EF-D651-4F57-9BEF-948D115824A8}" dt="2020-03-12T01:17:36.050" v="23357" actId="1036"/>
        <pc:sldMkLst>
          <pc:docMk/>
          <pc:sldMk cId="399851972" sldId="289"/>
        </pc:sldMkLst>
        <pc:spChg chg="mod">
          <ac:chgData name="Ioannis Tsiokanos" userId="7821cdf6-454a-4bc6-a278-49ee22d2fc1d" providerId="ADAL" clId="{43C456EF-D651-4F57-9BEF-948D115824A8}" dt="2020-03-11T19:36:55.241" v="22869" actId="12"/>
          <ac:spMkLst>
            <pc:docMk/>
            <pc:sldMk cId="399851972" sldId="289"/>
            <ac:spMk id="2" creationId="{63423759-A232-42D4-A6AA-B7ED0FBBF3CC}"/>
          </ac:spMkLst>
        </pc:spChg>
        <pc:spChg chg="mod">
          <ac:chgData name="Ioannis Tsiokanos" userId="7821cdf6-454a-4bc6-a278-49ee22d2fc1d" providerId="ADAL" clId="{43C456EF-D651-4F57-9BEF-948D115824A8}" dt="2020-03-05T18:47:23.685" v="13771" actId="122"/>
          <ac:spMkLst>
            <pc:docMk/>
            <pc:sldMk cId="399851972" sldId="289"/>
            <ac:spMk id="3" creationId="{CC9D6956-0837-4DF6-A630-646621BB12E4}"/>
          </ac:spMkLst>
        </pc:spChg>
        <pc:spChg chg="del mod">
          <ac:chgData name="Ioannis Tsiokanos" userId="7821cdf6-454a-4bc6-a278-49ee22d2fc1d" providerId="ADAL" clId="{43C456EF-D651-4F57-9BEF-948D115824A8}" dt="2020-03-05T18:51:45.888" v="13909" actId="478"/>
          <ac:spMkLst>
            <pc:docMk/>
            <pc:sldMk cId="399851972" sldId="289"/>
            <ac:spMk id="4" creationId="{5E635BC7-4C9D-4CB3-A775-03B423D58C8F}"/>
          </ac:spMkLst>
        </pc:spChg>
        <pc:spChg chg="del">
          <ac:chgData name="Ioannis Tsiokanos" userId="7821cdf6-454a-4bc6-a278-49ee22d2fc1d" providerId="ADAL" clId="{43C456EF-D651-4F57-9BEF-948D115824A8}" dt="2020-03-05T18:51:48.848" v="13910" actId="478"/>
          <ac:spMkLst>
            <pc:docMk/>
            <pc:sldMk cId="399851972" sldId="289"/>
            <ac:spMk id="5" creationId="{39421807-7156-4935-A78C-315F1A5BAD9D}"/>
          </ac:spMkLst>
        </pc:spChg>
        <pc:spChg chg="del">
          <ac:chgData name="Ioannis Tsiokanos" userId="7821cdf6-454a-4bc6-a278-49ee22d2fc1d" providerId="ADAL" clId="{43C456EF-D651-4F57-9BEF-948D115824A8}" dt="2020-03-05T18:51:51.574" v="13911" actId="478"/>
          <ac:spMkLst>
            <pc:docMk/>
            <pc:sldMk cId="399851972" sldId="289"/>
            <ac:spMk id="6" creationId="{1832481F-AB6E-4053-AFDA-51E73AD0F28B}"/>
          </ac:spMkLst>
        </pc:spChg>
        <pc:spChg chg="add del mod">
          <ac:chgData name="Ioannis Tsiokanos" userId="7821cdf6-454a-4bc6-a278-49ee22d2fc1d" providerId="ADAL" clId="{43C456EF-D651-4F57-9BEF-948D115824A8}" dt="2020-03-09T14:59:23.790" v="15593" actId="11529"/>
          <ac:spMkLst>
            <pc:docMk/>
            <pc:sldMk cId="399851972" sldId="289"/>
            <ac:spMk id="17" creationId="{0EFC97B3-AF94-4633-9CC2-84EBC0C6D6E8}"/>
          </ac:spMkLst>
        </pc:spChg>
        <pc:spChg chg="add del">
          <ac:chgData name="Ioannis Tsiokanos" userId="7821cdf6-454a-4bc6-a278-49ee22d2fc1d" providerId="ADAL" clId="{43C456EF-D651-4F57-9BEF-948D115824A8}" dt="2020-03-09T15:04:21.421" v="15782"/>
          <ac:spMkLst>
            <pc:docMk/>
            <pc:sldMk cId="399851972" sldId="289"/>
            <ac:spMk id="22" creationId="{181A3D7F-0463-466F-883D-2609AB94E8A6}"/>
          </ac:spMkLst>
        </pc:spChg>
        <pc:spChg chg="add mod">
          <ac:chgData name="Ioannis Tsiokanos" userId="7821cdf6-454a-4bc6-a278-49ee22d2fc1d" providerId="ADAL" clId="{43C456EF-D651-4F57-9BEF-948D115824A8}" dt="2020-03-09T15:36:47.884" v="16470" actId="1076"/>
          <ac:spMkLst>
            <pc:docMk/>
            <pc:sldMk cId="399851972" sldId="289"/>
            <ac:spMk id="33" creationId="{1DD3F651-7532-45EB-A677-8E295585FCDD}"/>
          </ac:spMkLst>
        </pc:spChg>
        <pc:spChg chg="add mod">
          <ac:chgData name="Ioannis Tsiokanos" userId="7821cdf6-454a-4bc6-a278-49ee22d2fc1d" providerId="ADAL" clId="{43C456EF-D651-4F57-9BEF-948D115824A8}" dt="2020-03-12T00:57:37.805" v="23146" actId="1076"/>
          <ac:spMkLst>
            <pc:docMk/>
            <pc:sldMk cId="399851972" sldId="289"/>
            <ac:spMk id="34" creationId="{6C940187-2F9E-48B3-8A0C-F93C6DAC6783}"/>
          </ac:spMkLst>
        </pc:spChg>
        <pc:spChg chg="add mod">
          <ac:chgData name="Ioannis Tsiokanos" userId="7821cdf6-454a-4bc6-a278-49ee22d2fc1d" providerId="ADAL" clId="{43C456EF-D651-4F57-9BEF-948D115824A8}" dt="2020-03-12T01:05:26.226" v="23281" actId="1036"/>
          <ac:spMkLst>
            <pc:docMk/>
            <pc:sldMk cId="399851972" sldId="289"/>
            <ac:spMk id="55" creationId="{B417CF2F-A9C4-4D4B-83AF-43A9E51D3550}"/>
          </ac:spMkLst>
        </pc:spChg>
        <pc:spChg chg="add del mod">
          <ac:chgData name="Ioannis Tsiokanos" userId="7821cdf6-454a-4bc6-a278-49ee22d2fc1d" providerId="ADAL" clId="{43C456EF-D651-4F57-9BEF-948D115824A8}" dt="2020-03-12T00:54:16.409" v="23118" actId="478"/>
          <ac:spMkLst>
            <pc:docMk/>
            <pc:sldMk cId="399851972" sldId="289"/>
            <ac:spMk id="58" creationId="{EB7FC0D1-A9CE-4F4B-9473-9FDF46872D89}"/>
          </ac:spMkLst>
        </pc:spChg>
        <pc:spChg chg="add mod">
          <ac:chgData name="Ioannis Tsiokanos" userId="7821cdf6-454a-4bc6-a278-49ee22d2fc1d" providerId="ADAL" clId="{43C456EF-D651-4F57-9BEF-948D115824A8}" dt="2020-03-12T01:06:14.365" v="23283" actId="693"/>
          <ac:spMkLst>
            <pc:docMk/>
            <pc:sldMk cId="399851972" sldId="289"/>
            <ac:spMk id="60" creationId="{28FC853A-A597-42BA-8C22-1F7265F3CE86}"/>
          </ac:spMkLst>
        </pc:spChg>
        <pc:spChg chg="add mod">
          <ac:chgData name="Ioannis Tsiokanos" userId="7821cdf6-454a-4bc6-a278-49ee22d2fc1d" providerId="ADAL" clId="{43C456EF-D651-4F57-9BEF-948D115824A8}" dt="2020-03-12T01:05:26.226" v="23281" actId="1036"/>
          <ac:spMkLst>
            <pc:docMk/>
            <pc:sldMk cId="399851972" sldId="289"/>
            <ac:spMk id="63" creationId="{A9A352F6-06CD-44FE-A3BF-B79A95158A61}"/>
          </ac:spMkLst>
        </pc:spChg>
        <pc:spChg chg="add mod ord">
          <ac:chgData name="Ioannis Tsiokanos" userId="7821cdf6-454a-4bc6-a278-49ee22d2fc1d" providerId="ADAL" clId="{43C456EF-D651-4F57-9BEF-948D115824A8}" dt="2020-03-12T01:17:36.050" v="23357" actId="1036"/>
          <ac:spMkLst>
            <pc:docMk/>
            <pc:sldMk cId="399851972" sldId="289"/>
            <ac:spMk id="105" creationId="{7DE5B55D-C3B3-49CF-BCC8-A0496417FEB3}"/>
          </ac:spMkLst>
        </pc:spChg>
        <pc:spChg chg="add mod">
          <ac:chgData name="Ioannis Tsiokanos" userId="7821cdf6-454a-4bc6-a278-49ee22d2fc1d" providerId="ADAL" clId="{43C456EF-D651-4F57-9BEF-948D115824A8}" dt="2020-03-12T01:06:46.781" v="23285" actId="693"/>
          <ac:spMkLst>
            <pc:docMk/>
            <pc:sldMk cId="399851972" sldId="289"/>
            <ac:spMk id="106" creationId="{49F04A60-0A88-4A08-B5EC-055F159149A3}"/>
          </ac:spMkLst>
        </pc:spChg>
        <pc:spChg chg="add mod">
          <ac:chgData name="Ioannis Tsiokanos" userId="7821cdf6-454a-4bc6-a278-49ee22d2fc1d" providerId="ADAL" clId="{43C456EF-D651-4F57-9BEF-948D115824A8}" dt="2020-03-09T15:42:14.737" v="16531" actId="693"/>
          <ac:spMkLst>
            <pc:docMk/>
            <pc:sldMk cId="399851972" sldId="289"/>
            <ac:spMk id="109" creationId="{CEA44CD3-9254-4A0C-8113-BD19B840169C}"/>
          </ac:spMkLst>
        </pc:spChg>
        <pc:spChg chg="add mod">
          <ac:chgData name="Ioannis Tsiokanos" userId="7821cdf6-454a-4bc6-a278-49ee22d2fc1d" providerId="ADAL" clId="{43C456EF-D651-4F57-9BEF-948D115824A8}" dt="2020-03-09T15:51:25.994" v="16614" actId="571"/>
          <ac:spMkLst>
            <pc:docMk/>
            <pc:sldMk cId="399851972" sldId="289"/>
            <ac:spMk id="137" creationId="{CC47F6CF-9C51-4EDB-BFE2-967D2EB85BDB}"/>
          </ac:spMkLst>
        </pc:spChg>
        <pc:spChg chg="add mod">
          <ac:chgData name="Ioannis Tsiokanos" userId="7821cdf6-454a-4bc6-a278-49ee22d2fc1d" providerId="ADAL" clId="{43C456EF-D651-4F57-9BEF-948D115824A8}" dt="2020-03-09T15:51:25.994" v="16614" actId="571"/>
          <ac:spMkLst>
            <pc:docMk/>
            <pc:sldMk cId="399851972" sldId="289"/>
            <ac:spMk id="138" creationId="{1CC7E3ED-00E5-42D8-AD78-874E0C3C3895}"/>
          </ac:spMkLst>
        </pc:spChg>
        <pc:spChg chg="add mod">
          <ac:chgData name="Ioannis Tsiokanos" userId="7821cdf6-454a-4bc6-a278-49ee22d2fc1d" providerId="ADAL" clId="{43C456EF-D651-4F57-9BEF-948D115824A8}" dt="2020-03-09T15:51:25.994" v="16614" actId="571"/>
          <ac:spMkLst>
            <pc:docMk/>
            <pc:sldMk cId="399851972" sldId="289"/>
            <ac:spMk id="152" creationId="{70F6D9CF-2447-48A4-8294-F61C29971A45}"/>
          </ac:spMkLst>
        </pc:spChg>
        <pc:spChg chg="add mod">
          <ac:chgData name="Ioannis Tsiokanos" userId="7821cdf6-454a-4bc6-a278-49ee22d2fc1d" providerId="ADAL" clId="{43C456EF-D651-4F57-9BEF-948D115824A8}" dt="2020-03-09T15:51:25.994" v="16614" actId="571"/>
          <ac:spMkLst>
            <pc:docMk/>
            <pc:sldMk cId="399851972" sldId="289"/>
            <ac:spMk id="153" creationId="{B30EDBC3-122F-414B-986B-A2D74C0162C0}"/>
          </ac:spMkLst>
        </pc:spChg>
        <pc:picChg chg="add del">
          <ac:chgData name="Ioannis Tsiokanos" userId="7821cdf6-454a-4bc6-a278-49ee22d2fc1d" providerId="ADAL" clId="{43C456EF-D651-4F57-9BEF-948D115824A8}" dt="2020-03-05T18:44:18.178" v="13747" actId="478"/>
          <ac:picMkLst>
            <pc:docMk/>
            <pc:sldMk cId="399851972" sldId="289"/>
            <ac:picMk id="7" creationId="{1C688FAB-56B9-40D0-AB0C-BD4AAD5EF0FC}"/>
          </ac:picMkLst>
        </pc:picChg>
        <pc:picChg chg="add mod">
          <ac:chgData name="Ioannis Tsiokanos" userId="7821cdf6-454a-4bc6-a278-49ee22d2fc1d" providerId="ADAL" clId="{43C456EF-D651-4F57-9BEF-948D115824A8}" dt="2020-03-09T15:48:24.234" v="16573" actId="14100"/>
          <ac:picMkLst>
            <pc:docMk/>
            <pc:sldMk cId="399851972" sldId="289"/>
            <ac:picMk id="8" creationId="{077BA3CC-8E31-4E50-8BAE-B6695814A1E9}"/>
          </ac:picMkLst>
        </pc:picChg>
        <pc:picChg chg="add mod">
          <ac:chgData name="Ioannis Tsiokanos" userId="7821cdf6-454a-4bc6-a278-49ee22d2fc1d" providerId="ADAL" clId="{43C456EF-D651-4F57-9BEF-948D115824A8}" dt="2020-03-09T15:40:42.093" v="16485" actId="1036"/>
          <ac:picMkLst>
            <pc:docMk/>
            <pc:sldMk cId="399851972" sldId="289"/>
            <ac:picMk id="9" creationId="{DFCC28CA-9E00-4BF6-AFD5-C940EEF5E199}"/>
          </ac:picMkLst>
        </pc:picChg>
        <pc:picChg chg="add mod">
          <ac:chgData name="Ioannis Tsiokanos" userId="7821cdf6-454a-4bc6-a278-49ee22d2fc1d" providerId="ADAL" clId="{43C456EF-D651-4F57-9BEF-948D115824A8}" dt="2020-03-09T15:16:17.658" v="16013" actId="1036"/>
          <ac:picMkLst>
            <pc:docMk/>
            <pc:sldMk cId="399851972" sldId="289"/>
            <ac:picMk id="10" creationId="{EC6C17AA-5EB8-431F-B5D8-ACE27AAC15D4}"/>
          </ac:picMkLst>
        </pc:picChg>
        <pc:picChg chg="add mod">
          <ac:chgData name="Ioannis Tsiokanos" userId="7821cdf6-454a-4bc6-a278-49ee22d2fc1d" providerId="ADAL" clId="{43C456EF-D651-4F57-9BEF-948D115824A8}" dt="2020-03-09T15:16:17.658" v="16013" actId="1036"/>
          <ac:picMkLst>
            <pc:docMk/>
            <pc:sldMk cId="399851972" sldId="289"/>
            <ac:picMk id="11" creationId="{461F3C40-CA75-4BFC-9033-C459E8C1EC94}"/>
          </ac:picMkLst>
        </pc:picChg>
        <pc:picChg chg="add mod">
          <ac:chgData name="Ioannis Tsiokanos" userId="7821cdf6-454a-4bc6-a278-49ee22d2fc1d" providerId="ADAL" clId="{43C456EF-D651-4F57-9BEF-948D115824A8}" dt="2020-03-09T15:16:17.658" v="16013" actId="1036"/>
          <ac:picMkLst>
            <pc:docMk/>
            <pc:sldMk cId="399851972" sldId="289"/>
            <ac:picMk id="12" creationId="{90943B2F-1761-433C-83F9-527AEB44F6F8}"/>
          </ac:picMkLst>
        </pc:picChg>
        <pc:picChg chg="add mod">
          <ac:chgData name="Ioannis Tsiokanos" userId="7821cdf6-454a-4bc6-a278-49ee22d2fc1d" providerId="ADAL" clId="{43C456EF-D651-4F57-9BEF-948D115824A8}" dt="2020-03-09T15:18:01.210" v="16062" actId="1035"/>
          <ac:picMkLst>
            <pc:docMk/>
            <pc:sldMk cId="399851972" sldId="289"/>
            <ac:picMk id="13" creationId="{E4176E43-3A92-43BD-84CD-A439C862DECD}"/>
          </ac:picMkLst>
        </pc:picChg>
        <pc:picChg chg="add del mod">
          <ac:chgData name="Ioannis Tsiokanos" userId="7821cdf6-454a-4bc6-a278-49ee22d2fc1d" providerId="ADAL" clId="{43C456EF-D651-4F57-9BEF-948D115824A8}" dt="2020-03-09T15:02:47.227" v="15756" actId="478"/>
          <ac:picMkLst>
            <pc:docMk/>
            <pc:sldMk cId="399851972" sldId="289"/>
            <ac:picMk id="14" creationId="{518429CC-7A9D-4654-83A5-95966FDD8A15}"/>
          </ac:picMkLst>
        </pc:picChg>
        <pc:picChg chg="add mod">
          <ac:chgData name="Ioannis Tsiokanos" userId="7821cdf6-454a-4bc6-a278-49ee22d2fc1d" providerId="ADAL" clId="{43C456EF-D651-4F57-9BEF-948D115824A8}" dt="2020-03-09T15:48:15.050" v="16571" actId="14100"/>
          <ac:picMkLst>
            <pc:docMk/>
            <pc:sldMk cId="399851972" sldId="289"/>
            <ac:picMk id="15" creationId="{93A43425-8073-4099-87DE-854B1101BBDA}"/>
          </ac:picMkLst>
        </pc:picChg>
        <pc:picChg chg="add mod">
          <ac:chgData name="Ioannis Tsiokanos" userId="7821cdf6-454a-4bc6-a278-49ee22d2fc1d" providerId="ADAL" clId="{43C456EF-D651-4F57-9BEF-948D115824A8}" dt="2020-03-09T15:16:43.847" v="16022" actId="1036"/>
          <ac:picMkLst>
            <pc:docMk/>
            <pc:sldMk cId="399851972" sldId="289"/>
            <ac:picMk id="16" creationId="{FE6C0A3F-9A92-4322-B6CE-80836E6728A4}"/>
          </ac:picMkLst>
        </pc:picChg>
        <pc:picChg chg="add mod">
          <ac:chgData name="Ioannis Tsiokanos" userId="7821cdf6-454a-4bc6-a278-49ee22d2fc1d" providerId="ADAL" clId="{43C456EF-D651-4F57-9BEF-948D115824A8}" dt="2020-03-09T15:17:46.009" v="16042" actId="1036"/>
          <ac:picMkLst>
            <pc:docMk/>
            <pc:sldMk cId="399851972" sldId="289"/>
            <ac:picMk id="18" creationId="{6D876819-DB98-4D9C-9006-914265814D3E}"/>
          </ac:picMkLst>
        </pc:picChg>
        <pc:picChg chg="add mod">
          <ac:chgData name="Ioannis Tsiokanos" userId="7821cdf6-454a-4bc6-a278-49ee22d2fc1d" providerId="ADAL" clId="{43C456EF-D651-4F57-9BEF-948D115824A8}" dt="2020-03-09T15:17:58.505" v="16060" actId="1036"/>
          <ac:picMkLst>
            <pc:docMk/>
            <pc:sldMk cId="399851972" sldId="289"/>
            <ac:picMk id="21" creationId="{DB8B4624-9366-4FFD-A3F6-74072E3EB91A}"/>
          </ac:picMkLst>
        </pc:picChg>
        <pc:picChg chg="add del mod">
          <ac:chgData name="Ioannis Tsiokanos" userId="7821cdf6-454a-4bc6-a278-49ee22d2fc1d" providerId="ADAL" clId="{43C456EF-D651-4F57-9BEF-948D115824A8}" dt="2020-03-09T15:10:25.748" v="15884" actId="478"/>
          <ac:picMkLst>
            <pc:docMk/>
            <pc:sldMk cId="399851972" sldId="289"/>
            <ac:picMk id="23" creationId="{7F8C5CFF-C319-4F49-AAD6-92E103E6DEB4}"/>
          </ac:picMkLst>
        </pc:picChg>
        <pc:picChg chg="add mod">
          <ac:chgData name="Ioannis Tsiokanos" userId="7821cdf6-454a-4bc6-a278-49ee22d2fc1d" providerId="ADAL" clId="{43C456EF-D651-4F57-9BEF-948D115824A8}" dt="2020-03-09T15:17:37.851" v="16037" actId="1035"/>
          <ac:picMkLst>
            <pc:docMk/>
            <pc:sldMk cId="399851972" sldId="289"/>
            <ac:picMk id="24" creationId="{C802EFB2-ED30-429D-9264-193834B3B53C}"/>
          </ac:picMkLst>
        </pc:picChg>
        <pc:picChg chg="add mod">
          <ac:chgData name="Ioannis Tsiokanos" userId="7821cdf6-454a-4bc6-a278-49ee22d2fc1d" providerId="ADAL" clId="{43C456EF-D651-4F57-9BEF-948D115824A8}" dt="2020-03-09T15:06:10.902" v="15809" actId="14100"/>
          <ac:picMkLst>
            <pc:docMk/>
            <pc:sldMk cId="399851972" sldId="289"/>
            <ac:picMk id="25" creationId="{67DBA174-AB50-4529-A735-7F3981702419}"/>
          </ac:picMkLst>
        </pc:picChg>
        <pc:picChg chg="add mod">
          <ac:chgData name="Ioannis Tsiokanos" userId="7821cdf6-454a-4bc6-a278-49ee22d2fc1d" providerId="ADAL" clId="{43C456EF-D651-4F57-9BEF-948D115824A8}" dt="2020-03-09T15:49:06.776" v="16593" actId="1037"/>
          <ac:picMkLst>
            <pc:docMk/>
            <pc:sldMk cId="399851972" sldId="289"/>
            <ac:picMk id="26" creationId="{2D68EEC2-47EB-47C4-8711-CAEBACE17EA4}"/>
          </ac:picMkLst>
        </pc:picChg>
        <pc:picChg chg="add del mod">
          <ac:chgData name="Ioannis Tsiokanos" userId="7821cdf6-454a-4bc6-a278-49ee22d2fc1d" providerId="ADAL" clId="{43C456EF-D651-4F57-9BEF-948D115824A8}" dt="2020-03-09T15:10:23.712" v="15883" actId="478"/>
          <ac:picMkLst>
            <pc:docMk/>
            <pc:sldMk cId="399851972" sldId="289"/>
            <ac:picMk id="27" creationId="{38A6CA54-1FF9-4F9A-A604-854CA9089977}"/>
          </ac:picMkLst>
        </pc:picChg>
        <pc:picChg chg="add mod">
          <ac:chgData name="Ioannis Tsiokanos" userId="7821cdf6-454a-4bc6-a278-49ee22d2fc1d" providerId="ADAL" clId="{43C456EF-D651-4F57-9BEF-948D115824A8}" dt="2020-03-09T15:46:42.098" v="16548" actId="1038"/>
          <ac:picMkLst>
            <pc:docMk/>
            <pc:sldMk cId="399851972" sldId="289"/>
            <ac:picMk id="28" creationId="{C07DC138-37F8-482F-9398-6B839B60329C}"/>
          </ac:picMkLst>
        </pc:picChg>
        <pc:picChg chg="add mod">
          <ac:chgData name="Ioannis Tsiokanos" userId="7821cdf6-454a-4bc6-a278-49ee22d2fc1d" providerId="ADAL" clId="{43C456EF-D651-4F57-9BEF-948D115824A8}" dt="2020-03-09T15:46:42.098" v="16548" actId="1038"/>
          <ac:picMkLst>
            <pc:docMk/>
            <pc:sldMk cId="399851972" sldId="289"/>
            <ac:picMk id="35" creationId="{91064F7D-AE4F-4B1D-AF25-86946EFFB100}"/>
          </ac:picMkLst>
        </pc:picChg>
        <pc:picChg chg="add mod">
          <ac:chgData name="Ioannis Tsiokanos" userId="7821cdf6-454a-4bc6-a278-49ee22d2fc1d" providerId="ADAL" clId="{43C456EF-D651-4F57-9BEF-948D115824A8}" dt="2020-03-09T15:46:42.098" v="16548" actId="1038"/>
          <ac:picMkLst>
            <pc:docMk/>
            <pc:sldMk cId="399851972" sldId="289"/>
            <ac:picMk id="36" creationId="{7A177E2E-4B08-4F83-BB5E-03E5BB56D390}"/>
          </ac:picMkLst>
        </pc:picChg>
        <pc:picChg chg="add mod">
          <ac:chgData name="Ioannis Tsiokanos" userId="7821cdf6-454a-4bc6-a278-49ee22d2fc1d" providerId="ADAL" clId="{43C456EF-D651-4F57-9BEF-948D115824A8}" dt="2020-03-09T15:14:23.753" v="15966" actId="1037"/>
          <ac:picMkLst>
            <pc:docMk/>
            <pc:sldMk cId="399851972" sldId="289"/>
            <ac:picMk id="37" creationId="{A3BC282A-C4D3-4D4C-8550-9E2388E49D39}"/>
          </ac:picMkLst>
        </pc:picChg>
        <pc:picChg chg="add mod">
          <ac:chgData name="Ioannis Tsiokanos" userId="7821cdf6-454a-4bc6-a278-49ee22d2fc1d" providerId="ADAL" clId="{43C456EF-D651-4F57-9BEF-948D115824A8}" dt="2020-03-09T15:14:14.348" v="15964" actId="1076"/>
          <ac:picMkLst>
            <pc:docMk/>
            <pc:sldMk cId="399851972" sldId="289"/>
            <ac:picMk id="38" creationId="{9296D7F0-2BF5-4F57-ABBA-72AE4F242E42}"/>
          </ac:picMkLst>
        </pc:picChg>
        <pc:picChg chg="add mod">
          <ac:chgData name="Ioannis Tsiokanos" userId="7821cdf6-454a-4bc6-a278-49ee22d2fc1d" providerId="ADAL" clId="{43C456EF-D651-4F57-9BEF-948D115824A8}" dt="2020-03-09T15:17:52.853" v="16057" actId="1035"/>
          <ac:picMkLst>
            <pc:docMk/>
            <pc:sldMk cId="399851972" sldId="289"/>
            <ac:picMk id="39" creationId="{38E8BE11-FEDA-4977-BDF7-E035A2DE1F79}"/>
          </ac:picMkLst>
        </pc:picChg>
        <pc:picChg chg="add mod">
          <ac:chgData name="Ioannis Tsiokanos" userId="7821cdf6-454a-4bc6-a278-49ee22d2fc1d" providerId="ADAL" clId="{43C456EF-D651-4F57-9BEF-948D115824A8}" dt="2020-03-09T15:15:30.177" v="15994" actId="1037"/>
          <ac:picMkLst>
            <pc:docMk/>
            <pc:sldMk cId="399851972" sldId="289"/>
            <ac:picMk id="40" creationId="{8C16CB85-283F-48E3-94F9-EA41C8D2D20D}"/>
          </ac:picMkLst>
        </pc:picChg>
        <pc:picChg chg="add mod">
          <ac:chgData name="Ioannis Tsiokanos" userId="7821cdf6-454a-4bc6-a278-49ee22d2fc1d" providerId="ADAL" clId="{43C456EF-D651-4F57-9BEF-948D115824A8}" dt="2020-03-09T15:21:49.340" v="16135" actId="1037"/>
          <ac:picMkLst>
            <pc:docMk/>
            <pc:sldMk cId="399851972" sldId="289"/>
            <ac:picMk id="41" creationId="{7709889B-DB72-4473-874A-5860BD6F17F6}"/>
          </ac:picMkLst>
        </pc:picChg>
        <pc:picChg chg="add del mod">
          <ac:chgData name="Ioannis Tsiokanos" userId="7821cdf6-454a-4bc6-a278-49ee22d2fc1d" providerId="ADAL" clId="{43C456EF-D651-4F57-9BEF-948D115824A8}" dt="2020-03-09T15:37:05.071" v="16475" actId="478"/>
          <ac:picMkLst>
            <pc:docMk/>
            <pc:sldMk cId="399851972" sldId="289"/>
            <ac:picMk id="74" creationId="{4E33EEA1-1485-4290-B098-FCB8FF8EA4A5}"/>
          </ac:picMkLst>
        </pc:picChg>
        <pc:picChg chg="add del mod">
          <ac:chgData name="Ioannis Tsiokanos" userId="7821cdf6-454a-4bc6-a278-49ee22d2fc1d" providerId="ADAL" clId="{43C456EF-D651-4F57-9BEF-948D115824A8}" dt="2020-03-09T15:35:08.969" v="16443" actId="478"/>
          <ac:picMkLst>
            <pc:docMk/>
            <pc:sldMk cId="399851972" sldId="289"/>
            <ac:picMk id="98" creationId="{68B20F04-3AD1-47A1-B7EE-A8281A64A44F}"/>
          </ac:picMkLst>
        </pc:picChg>
        <pc:picChg chg="add mod">
          <ac:chgData name="Ioannis Tsiokanos" userId="7821cdf6-454a-4bc6-a278-49ee22d2fc1d" providerId="ADAL" clId="{43C456EF-D651-4F57-9BEF-948D115824A8}" dt="2020-03-09T15:50:12.554" v="16607" actId="1037"/>
          <ac:picMkLst>
            <pc:docMk/>
            <pc:sldMk cId="399851972" sldId="289"/>
            <ac:picMk id="117" creationId="{E1FA2B25-AE66-4C6C-AFF7-B4DDF78C59CE}"/>
          </ac:picMkLst>
        </pc:picChg>
        <pc:picChg chg="add del mod">
          <ac:chgData name="Ioannis Tsiokanos" userId="7821cdf6-454a-4bc6-a278-49ee22d2fc1d" providerId="ADAL" clId="{43C456EF-D651-4F57-9BEF-948D115824A8}" dt="2020-03-09T15:49:03.846" v="16592" actId="478"/>
          <ac:picMkLst>
            <pc:docMk/>
            <pc:sldMk cId="399851972" sldId="289"/>
            <ac:picMk id="118" creationId="{B8FC342B-7AEE-4950-815A-BD9D7E911AEC}"/>
          </ac:picMkLst>
        </pc:picChg>
        <pc:picChg chg="add mod">
          <ac:chgData name="Ioannis Tsiokanos" userId="7821cdf6-454a-4bc6-a278-49ee22d2fc1d" providerId="ADAL" clId="{43C456EF-D651-4F57-9BEF-948D115824A8}" dt="2020-03-09T15:51:25.994" v="16614" actId="571"/>
          <ac:picMkLst>
            <pc:docMk/>
            <pc:sldMk cId="399851972" sldId="289"/>
            <ac:picMk id="124" creationId="{24C6C91A-4FD9-4C90-979F-C4609004126C}"/>
          </ac:picMkLst>
        </pc:picChg>
        <pc:picChg chg="add mod">
          <ac:chgData name="Ioannis Tsiokanos" userId="7821cdf6-454a-4bc6-a278-49ee22d2fc1d" providerId="ADAL" clId="{43C456EF-D651-4F57-9BEF-948D115824A8}" dt="2020-03-09T15:51:25.994" v="16614" actId="571"/>
          <ac:picMkLst>
            <pc:docMk/>
            <pc:sldMk cId="399851972" sldId="289"/>
            <ac:picMk id="125" creationId="{63C87A01-3703-4887-8750-E049458D71C5}"/>
          </ac:picMkLst>
        </pc:picChg>
        <pc:picChg chg="add mod">
          <ac:chgData name="Ioannis Tsiokanos" userId="7821cdf6-454a-4bc6-a278-49ee22d2fc1d" providerId="ADAL" clId="{43C456EF-D651-4F57-9BEF-948D115824A8}" dt="2020-03-09T15:51:25.994" v="16614" actId="571"/>
          <ac:picMkLst>
            <pc:docMk/>
            <pc:sldMk cId="399851972" sldId="289"/>
            <ac:picMk id="126" creationId="{05E49197-2D23-4117-A06D-5E594185319C}"/>
          </ac:picMkLst>
        </pc:picChg>
        <pc:picChg chg="add mod">
          <ac:chgData name="Ioannis Tsiokanos" userId="7821cdf6-454a-4bc6-a278-49ee22d2fc1d" providerId="ADAL" clId="{43C456EF-D651-4F57-9BEF-948D115824A8}" dt="2020-03-09T15:51:25.994" v="16614" actId="571"/>
          <ac:picMkLst>
            <pc:docMk/>
            <pc:sldMk cId="399851972" sldId="289"/>
            <ac:picMk id="127" creationId="{48BE9F42-7A77-4462-9BA0-7FA0B8E32008}"/>
          </ac:picMkLst>
        </pc:picChg>
        <pc:picChg chg="add mod">
          <ac:chgData name="Ioannis Tsiokanos" userId="7821cdf6-454a-4bc6-a278-49ee22d2fc1d" providerId="ADAL" clId="{43C456EF-D651-4F57-9BEF-948D115824A8}" dt="2020-03-09T15:51:25.994" v="16614" actId="571"/>
          <ac:picMkLst>
            <pc:docMk/>
            <pc:sldMk cId="399851972" sldId="289"/>
            <ac:picMk id="128" creationId="{302CD497-0FC0-4495-B673-B7CD441E8427}"/>
          </ac:picMkLst>
        </pc:picChg>
        <pc:picChg chg="add mod">
          <ac:chgData name="Ioannis Tsiokanos" userId="7821cdf6-454a-4bc6-a278-49ee22d2fc1d" providerId="ADAL" clId="{43C456EF-D651-4F57-9BEF-948D115824A8}" dt="2020-03-09T15:51:25.994" v="16614" actId="571"/>
          <ac:picMkLst>
            <pc:docMk/>
            <pc:sldMk cId="399851972" sldId="289"/>
            <ac:picMk id="129" creationId="{84A4D1CC-5BCC-4D5B-B524-8A4FD3CBF21B}"/>
          </ac:picMkLst>
        </pc:picChg>
        <pc:picChg chg="add mod">
          <ac:chgData name="Ioannis Tsiokanos" userId="7821cdf6-454a-4bc6-a278-49ee22d2fc1d" providerId="ADAL" clId="{43C456EF-D651-4F57-9BEF-948D115824A8}" dt="2020-03-09T15:51:25.994" v="16614" actId="571"/>
          <ac:picMkLst>
            <pc:docMk/>
            <pc:sldMk cId="399851972" sldId="289"/>
            <ac:picMk id="130" creationId="{F8C53062-D707-4CBF-8F33-E6A3FD5F1787}"/>
          </ac:picMkLst>
        </pc:picChg>
        <pc:picChg chg="add mod">
          <ac:chgData name="Ioannis Tsiokanos" userId="7821cdf6-454a-4bc6-a278-49ee22d2fc1d" providerId="ADAL" clId="{43C456EF-D651-4F57-9BEF-948D115824A8}" dt="2020-03-09T15:51:25.994" v="16614" actId="571"/>
          <ac:picMkLst>
            <pc:docMk/>
            <pc:sldMk cId="399851972" sldId="289"/>
            <ac:picMk id="131" creationId="{4F983558-F15C-46B5-B60F-30430FE775E1}"/>
          </ac:picMkLst>
        </pc:picChg>
        <pc:picChg chg="add mod">
          <ac:chgData name="Ioannis Tsiokanos" userId="7821cdf6-454a-4bc6-a278-49ee22d2fc1d" providerId="ADAL" clId="{43C456EF-D651-4F57-9BEF-948D115824A8}" dt="2020-03-09T15:51:25.994" v="16614" actId="571"/>
          <ac:picMkLst>
            <pc:docMk/>
            <pc:sldMk cId="399851972" sldId="289"/>
            <ac:picMk id="132" creationId="{6A5118C4-36AA-44D7-A5F5-DF57FF6BB827}"/>
          </ac:picMkLst>
        </pc:picChg>
        <pc:picChg chg="add mod">
          <ac:chgData name="Ioannis Tsiokanos" userId="7821cdf6-454a-4bc6-a278-49ee22d2fc1d" providerId="ADAL" clId="{43C456EF-D651-4F57-9BEF-948D115824A8}" dt="2020-03-09T15:51:25.994" v="16614" actId="571"/>
          <ac:picMkLst>
            <pc:docMk/>
            <pc:sldMk cId="399851972" sldId="289"/>
            <ac:picMk id="133" creationId="{21763328-FDBD-4BBE-98B4-34B3189FC01E}"/>
          </ac:picMkLst>
        </pc:picChg>
        <pc:picChg chg="add mod">
          <ac:chgData name="Ioannis Tsiokanos" userId="7821cdf6-454a-4bc6-a278-49ee22d2fc1d" providerId="ADAL" clId="{43C456EF-D651-4F57-9BEF-948D115824A8}" dt="2020-03-09T15:51:25.994" v="16614" actId="571"/>
          <ac:picMkLst>
            <pc:docMk/>
            <pc:sldMk cId="399851972" sldId="289"/>
            <ac:picMk id="134" creationId="{32668D75-617C-4368-90FD-7C6B96133A33}"/>
          </ac:picMkLst>
        </pc:picChg>
        <pc:picChg chg="add mod">
          <ac:chgData name="Ioannis Tsiokanos" userId="7821cdf6-454a-4bc6-a278-49ee22d2fc1d" providerId="ADAL" clId="{43C456EF-D651-4F57-9BEF-948D115824A8}" dt="2020-03-09T15:51:25.994" v="16614" actId="571"/>
          <ac:picMkLst>
            <pc:docMk/>
            <pc:sldMk cId="399851972" sldId="289"/>
            <ac:picMk id="139" creationId="{697E1080-BD9B-4D01-95EC-37347D6E6E36}"/>
          </ac:picMkLst>
        </pc:picChg>
        <pc:picChg chg="add mod">
          <ac:chgData name="Ioannis Tsiokanos" userId="7821cdf6-454a-4bc6-a278-49ee22d2fc1d" providerId="ADAL" clId="{43C456EF-D651-4F57-9BEF-948D115824A8}" dt="2020-03-09T15:51:25.994" v="16614" actId="571"/>
          <ac:picMkLst>
            <pc:docMk/>
            <pc:sldMk cId="399851972" sldId="289"/>
            <ac:picMk id="140" creationId="{21029667-2C94-4FF2-B1FE-291FB8F4FB5A}"/>
          </ac:picMkLst>
        </pc:picChg>
        <pc:picChg chg="add mod">
          <ac:chgData name="Ioannis Tsiokanos" userId="7821cdf6-454a-4bc6-a278-49ee22d2fc1d" providerId="ADAL" clId="{43C456EF-D651-4F57-9BEF-948D115824A8}" dt="2020-03-09T15:51:25.994" v="16614" actId="571"/>
          <ac:picMkLst>
            <pc:docMk/>
            <pc:sldMk cId="399851972" sldId="289"/>
            <ac:picMk id="141" creationId="{18B8704E-387A-48E2-8FA8-EA7935BFA26C}"/>
          </ac:picMkLst>
        </pc:picChg>
        <pc:picChg chg="add mod">
          <ac:chgData name="Ioannis Tsiokanos" userId="7821cdf6-454a-4bc6-a278-49ee22d2fc1d" providerId="ADAL" clId="{43C456EF-D651-4F57-9BEF-948D115824A8}" dt="2020-03-09T15:51:25.994" v="16614" actId="571"/>
          <ac:picMkLst>
            <pc:docMk/>
            <pc:sldMk cId="399851972" sldId="289"/>
            <ac:picMk id="142" creationId="{D65F2C3A-D6A7-472C-8C29-4BCF8D705C30}"/>
          </ac:picMkLst>
        </pc:picChg>
        <pc:picChg chg="add mod">
          <ac:chgData name="Ioannis Tsiokanos" userId="7821cdf6-454a-4bc6-a278-49ee22d2fc1d" providerId="ADAL" clId="{43C456EF-D651-4F57-9BEF-948D115824A8}" dt="2020-03-09T15:51:25.994" v="16614" actId="571"/>
          <ac:picMkLst>
            <pc:docMk/>
            <pc:sldMk cId="399851972" sldId="289"/>
            <ac:picMk id="143" creationId="{BEFBE9BF-933C-4900-9200-CE8DEDF84754}"/>
          </ac:picMkLst>
        </pc:picChg>
        <pc:picChg chg="add mod">
          <ac:chgData name="Ioannis Tsiokanos" userId="7821cdf6-454a-4bc6-a278-49ee22d2fc1d" providerId="ADAL" clId="{43C456EF-D651-4F57-9BEF-948D115824A8}" dt="2020-03-09T15:51:25.994" v="16614" actId="571"/>
          <ac:picMkLst>
            <pc:docMk/>
            <pc:sldMk cId="399851972" sldId="289"/>
            <ac:picMk id="144" creationId="{8BE45B19-2B66-4DDD-A126-0CE9EAE2409D}"/>
          </ac:picMkLst>
        </pc:picChg>
        <pc:picChg chg="add mod">
          <ac:chgData name="Ioannis Tsiokanos" userId="7821cdf6-454a-4bc6-a278-49ee22d2fc1d" providerId="ADAL" clId="{43C456EF-D651-4F57-9BEF-948D115824A8}" dt="2020-03-09T15:51:25.994" v="16614" actId="571"/>
          <ac:picMkLst>
            <pc:docMk/>
            <pc:sldMk cId="399851972" sldId="289"/>
            <ac:picMk id="145" creationId="{B5E3D17D-7AC4-4568-8709-8F0FF9BB47F1}"/>
          </ac:picMkLst>
        </pc:picChg>
        <pc:picChg chg="add mod">
          <ac:chgData name="Ioannis Tsiokanos" userId="7821cdf6-454a-4bc6-a278-49ee22d2fc1d" providerId="ADAL" clId="{43C456EF-D651-4F57-9BEF-948D115824A8}" dt="2020-03-09T15:51:25.994" v="16614" actId="571"/>
          <ac:picMkLst>
            <pc:docMk/>
            <pc:sldMk cId="399851972" sldId="289"/>
            <ac:picMk id="156" creationId="{7A4855ED-6D50-4F45-B70C-4905E88BFBA9}"/>
          </ac:picMkLst>
        </pc:picChg>
        <pc:cxnChg chg="add del mod">
          <ac:chgData name="Ioannis Tsiokanos" userId="7821cdf6-454a-4bc6-a278-49ee22d2fc1d" providerId="ADAL" clId="{43C456EF-D651-4F57-9BEF-948D115824A8}" dt="2020-03-12T00:40:30.115" v="22873" actId="11529"/>
          <ac:cxnSpMkLst>
            <pc:docMk/>
            <pc:sldMk cId="399851972" sldId="289"/>
            <ac:cxnSpMk id="5" creationId="{4E1950BB-3335-4034-8AB1-4E0CD4869203}"/>
          </ac:cxnSpMkLst>
        </pc:cxnChg>
        <pc:cxnChg chg="add mod">
          <ac:chgData name="Ioannis Tsiokanos" userId="7821cdf6-454a-4bc6-a278-49ee22d2fc1d" providerId="ADAL" clId="{43C456EF-D651-4F57-9BEF-948D115824A8}" dt="2020-03-12T00:41:54.121" v="22919" actId="1582"/>
          <ac:cxnSpMkLst>
            <pc:docMk/>
            <pc:sldMk cId="399851972" sldId="289"/>
            <ac:cxnSpMk id="14" creationId="{52044625-A54A-4E7E-B4F4-BA42D1F3E158}"/>
          </ac:cxnSpMkLst>
        </pc:cxnChg>
        <pc:cxnChg chg="add del mod">
          <ac:chgData name="Ioannis Tsiokanos" userId="7821cdf6-454a-4bc6-a278-49ee22d2fc1d" providerId="ADAL" clId="{43C456EF-D651-4F57-9BEF-948D115824A8}" dt="2020-03-09T15:02:57.732" v="15758" actId="11529"/>
          <ac:cxnSpMkLst>
            <pc:docMk/>
            <pc:sldMk cId="399851972" sldId="289"/>
            <ac:cxnSpMk id="20" creationId="{4785E6B2-E74F-44FA-809B-2841321BE438}"/>
          </ac:cxnSpMkLst>
        </pc:cxnChg>
        <pc:cxnChg chg="add mod">
          <ac:chgData name="Ioannis Tsiokanos" userId="7821cdf6-454a-4bc6-a278-49ee22d2fc1d" providerId="ADAL" clId="{43C456EF-D651-4F57-9BEF-948D115824A8}" dt="2020-03-09T15:17:46.009" v="16042" actId="1036"/>
          <ac:cxnSpMkLst>
            <pc:docMk/>
            <pc:sldMk cId="399851972" sldId="289"/>
            <ac:cxnSpMk id="30" creationId="{3280F279-238B-4CE3-8CEF-F92D25558D07}"/>
          </ac:cxnSpMkLst>
        </pc:cxnChg>
        <pc:cxnChg chg="add mod">
          <ac:chgData name="Ioannis Tsiokanos" userId="7821cdf6-454a-4bc6-a278-49ee22d2fc1d" providerId="ADAL" clId="{43C456EF-D651-4F57-9BEF-948D115824A8}" dt="2020-03-09T15:46:55.042" v="16550" actId="14100"/>
          <ac:cxnSpMkLst>
            <pc:docMk/>
            <pc:sldMk cId="399851972" sldId="289"/>
            <ac:cxnSpMk id="32" creationId="{CDE51FA6-F73D-4D81-B24C-3374FB9E872E}"/>
          </ac:cxnSpMkLst>
        </pc:cxnChg>
        <pc:cxnChg chg="add del mod">
          <ac:chgData name="Ioannis Tsiokanos" userId="7821cdf6-454a-4bc6-a278-49ee22d2fc1d" providerId="ADAL" clId="{43C456EF-D651-4F57-9BEF-948D115824A8}" dt="2020-03-09T15:22:01.795" v="16137" actId="11529"/>
          <ac:cxnSpMkLst>
            <pc:docMk/>
            <pc:sldMk cId="399851972" sldId="289"/>
            <ac:cxnSpMk id="49" creationId="{CAA8DB07-C099-44D8-8789-B10099EFD930}"/>
          </ac:cxnSpMkLst>
        </pc:cxnChg>
        <pc:cxnChg chg="add del mod">
          <ac:chgData name="Ioannis Tsiokanos" userId="7821cdf6-454a-4bc6-a278-49ee22d2fc1d" providerId="ADAL" clId="{43C456EF-D651-4F57-9BEF-948D115824A8}" dt="2020-03-09T15:22:32.413" v="16146" actId="478"/>
          <ac:cxnSpMkLst>
            <pc:docMk/>
            <pc:sldMk cId="399851972" sldId="289"/>
            <ac:cxnSpMk id="51" creationId="{D27F008F-B5EF-43FE-ABBA-77B5FCEA3F1D}"/>
          </ac:cxnSpMkLst>
        </pc:cxnChg>
        <pc:cxnChg chg="add mod">
          <ac:chgData name="Ioannis Tsiokanos" userId="7821cdf6-454a-4bc6-a278-49ee22d2fc1d" providerId="ADAL" clId="{43C456EF-D651-4F57-9BEF-948D115824A8}" dt="2020-03-12T00:58:12.660" v="23147"/>
          <ac:cxnSpMkLst>
            <pc:docMk/>
            <pc:sldMk cId="399851972" sldId="289"/>
            <ac:cxnSpMk id="54" creationId="{190503E0-9E40-4BE5-8ECA-F715BFF067FC}"/>
          </ac:cxnSpMkLst>
        </pc:cxnChg>
        <pc:cxnChg chg="add del mod">
          <ac:chgData name="Ioannis Tsiokanos" userId="7821cdf6-454a-4bc6-a278-49ee22d2fc1d" providerId="ADAL" clId="{43C456EF-D651-4F57-9BEF-948D115824A8}" dt="2020-03-09T15:23:17.175" v="16210"/>
          <ac:cxnSpMkLst>
            <pc:docMk/>
            <pc:sldMk cId="399851972" sldId="289"/>
            <ac:cxnSpMk id="55" creationId="{69F8D5A9-BB27-4FFE-B65E-601F72873A8B}"/>
          </ac:cxnSpMkLst>
        </pc:cxnChg>
        <pc:cxnChg chg="add del mod">
          <ac:chgData name="Ioannis Tsiokanos" userId="7821cdf6-454a-4bc6-a278-49ee22d2fc1d" providerId="ADAL" clId="{43C456EF-D651-4F57-9BEF-948D115824A8}" dt="2020-03-12T00:46:49.959" v="23015" actId="478"/>
          <ac:cxnSpMkLst>
            <pc:docMk/>
            <pc:sldMk cId="399851972" sldId="289"/>
            <ac:cxnSpMk id="56" creationId="{13F304C3-DD46-4560-AED0-38723BA1976A}"/>
          </ac:cxnSpMkLst>
        </pc:cxnChg>
        <pc:cxnChg chg="add del mod">
          <ac:chgData name="Ioannis Tsiokanos" userId="7821cdf6-454a-4bc6-a278-49ee22d2fc1d" providerId="ADAL" clId="{43C456EF-D651-4F57-9BEF-948D115824A8}" dt="2020-03-09T15:23:45.625" v="16258"/>
          <ac:cxnSpMkLst>
            <pc:docMk/>
            <pc:sldMk cId="399851972" sldId="289"/>
            <ac:cxnSpMk id="57" creationId="{12BED274-A021-4AD5-BB98-505F26792506}"/>
          </ac:cxnSpMkLst>
        </pc:cxnChg>
        <pc:cxnChg chg="add del mod">
          <ac:chgData name="Ioannis Tsiokanos" userId="7821cdf6-454a-4bc6-a278-49ee22d2fc1d" providerId="ADAL" clId="{43C456EF-D651-4F57-9BEF-948D115824A8}" dt="2020-03-09T15:26:01.924" v="16327" actId="478"/>
          <ac:cxnSpMkLst>
            <pc:docMk/>
            <pc:sldMk cId="399851972" sldId="289"/>
            <ac:cxnSpMk id="60" creationId="{0A456653-9E6B-4BF7-B8D7-1DB8396B43AE}"/>
          </ac:cxnSpMkLst>
        </pc:cxnChg>
        <pc:cxnChg chg="add mod">
          <ac:chgData name="Ioannis Tsiokanos" userId="7821cdf6-454a-4bc6-a278-49ee22d2fc1d" providerId="ADAL" clId="{43C456EF-D651-4F57-9BEF-948D115824A8}" dt="2020-03-12T01:06:33.159" v="23284" actId="693"/>
          <ac:cxnSpMkLst>
            <pc:docMk/>
            <pc:sldMk cId="399851972" sldId="289"/>
            <ac:cxnSpMk id="61" creationId="{CBB3AE35-A425-4B4C-9DCF-2179BE71365D}"/>
          </ac:cxnSpMkLst>
        </pc:cxnChg>
        <pc:cxnChg chg="add mod">
          <ac:chgData name="Ioannis Tsiokanos" userId="7821cdf6-454a-4bc6-a278-49ee22d2fc1d" providerId="ADAL" clId="{43C456EF-D651-4F57-9BEF-948D115824A8}" dt="2020-03-09T15:34:40.749" v="16436" actId="1582"/>
          <ac:cxnSpMkLst>
            <pc:docMk/>
            <pc:sldMk cId="399851972" sldId="289"/>
            <ac:cxnSpMk id="64" creationId="{25A4A1E0-1AF2-4AC6-A36D-DF18FA07A884}"/>
          </ac:cxnSpMkLst>
        </pc:cxnChg>
        <pc:cxnChg chg="add del mod">
          <ac:chgData name="Ioannis Tsiokanos" userId="7821cdf6-454a-4bc6-a278-49ee22d2fc1d" providerId="ADAL" clId="{43C456EF-D651-4F57-9BEF-948D115824A8}" dt="2020-03-09T15:25:37.306" v="16324" actId="478"/>
          <ac:cxnSpMkLst>
            <pc:docMk/>
            <pc:sldMk cId="399851972" sldId="289"/>
            <ac:cxnSpMk id="66" creationId="{2C2F71A4-0277-41D4-9FEB-B501ACC1DB82}"/>
          </ac:cxnSpMkLst>
        </pc:cxnChg>
        <pc:cxnChg chg="add del mod">
          <ac:chgData name="Ioannis Tsiokanos" userId="7821cdf6-454a-4bc6-a278-49ee22d2fc1d" providerId="ADAL" clId="{43C456EF-D651-4F57-9BEF-948D115824A8}" dt="2020-03-09T15:26:22.160" v="16333" actId="478"/>
          <ac:cxnSpMkLst>
            <pc:docMk/>
            <pc:sldMk cId="399851972" sldId="289"/>
            <ac:cxnSpMk id="71" creationId="{1906653C-4FCD-415B-84B1-4CBB3D49AFEC}"/>
          </ac:cxnSpMkLst>
        </pc:cxnChg>
        <pc:cxnChg chg="add del mod">
          <ac:chgData name="Ioannis Tsiokanos" userId="7821cdf6-454a-4bc6-a278-49ee22d2fc1d" providerId="ADAL" clId="{43C456EF-D651-4F57-9BEF-948D115824A8}" dt="2020-03-09T15:28:21.670" v="16369" actId="478"/>
          <ac:cxnSpMkLst>
            <pc:docMk/>
            <pc:sldMk cId="399851972" sldId="289"/>
            <ac:cxnSpMk id="76" creationId="{98AF31B6-DCC8-4ADB-8D9B-F41E4ABD23D4}"/>
          </ac:cxnSpMkLst>
        </pc:cxnChg>
        <pc:cxnChg chg="add del mod">
          <ac:chgData name="Ioannis Tsiokanos" userId="7821cdf6-454a-4bc6-a278-49ee22d2fc1d" providerId="ADAL" clId="{43C456EF-D651-4F57-9BEF-948D115824A8}" dt="2020-03-09T15:28:45.324" v="16380" actId="478"/>
          <ac:cxnSpMkLst>
            <pc:docMk/>
            <pc:sldMk cId="399851972" sldId="289"/>
            <ac:cxnSpMk id="79" creationId="{3E168E15-D469-4624-AD5A-FC8D941E5CEA}"/>
          </ac:cxnSpMkLst>
        </pc:cxnChg>
        <pc:cxnChg chg="add del mod">
          <ac:chgData name="Ioannis Tsiokanos" userId="7821cdf6-454a-4bc6-a278-49ee22d2fc1d" providerId="ADAL" clId="{43C456EF-D651-4F57-9BEF-948D115824A8}" dt="2020-03-09T15:29:05.227" v="16384" actId="478"/>
          <ac:cxnSpMkLst>
            <pc:docMk/>
            <pc:sldMk cId="399851972" sldId="289"/>
            <ac:cxnSpMk id="85" creationId="{4AEC2379-BF00-424F-8C11-F1685C97F2B9}"/>
          </ac:cxnSpMkLst>
        </pc:cxnChg>
        <pc:cxnChg chg="add mod">
          <ac:chgData name="Ioannis Tsiokanos" userId="7821cdf6-454a-4bc6-a278-49ee22d2fc1d" providerId="ADAL" clId="{43C456EF-D651-4F57-9BEF-948D115824A8}" dt="2020-03-12T00:59:16.276" v="23150" actId="14100"/>
          <ac:cxnSpMkLst>
            <pc:docMk/>
            <pc:sldMk cId="399851972" sldId="289"/>
            <ac:cxnSpMk id="88" creationId="{4140A57F-7A87-46B7-A950-BF26AB1A4E72}"/>
          </ac:cxnSpMkLst>
        </pc:cxnChg>
        <pc:cxnChg chg="add mod">
          <ac:chgData name="Ioannis Tsiokanos" userId="7821cdf6-454a-4bc6-a278-49ee22d2fc1d" providerId="ADAL" clId="{43C456EF-D651-4F57-9BEF-948D115824A8}" dt="2020-03-09T15:30:54.892" v="16399" actId="1076"/>
          <ac:cxnSpMkLst>
            <pc:docMk/>
            <pc:sldMk cId="399851972" sldId="289"/>
            <ac:cxnSpMk id="90" creationId="{558173F6-0446-4633-9745-51295BB0255D}"/>
          </ac:cxnSpMkLst>
        </pc:cxnChg>
        <pc:cxnChg chg="add del mod">
          <ac:chgData name="Ioannis Tsiokanos" userId="7821cdf6-454a-4bc6-a278-49ee22d2fc1d" providerId="ADAL" clId="{43C456EF-D651-4F57-9BEF-948D115824A8}" dt="2020-03-09T15:29:29.054" v="16390" actId="11529"/>
          <ac:cxnSpMkLst>
            <pc:docMk/>
            <pc:sldMk cId="399851972" sldId="289"/>
            <ac:cxnSpMk id="92" creationId="{F20AC691-22CF-4653-8F20-7BB7B6E22AE1}"/>
          </ac:cxnSpMkLst>
        </pc:cxnChg>
        <pc:cxnChg chg="add mod">
          <ac:chgData name="Ioannis Tsiokanos" userId="7821cdf6-454a-4bc6-a278-49ee22d2fc1d" providerId="ADAL" clId="{43C456EF-D651-4F57-9BEF-948D115824A8}" dt="2020-03-09T15:30:54.892" v="16399" actId="1076"/>
          <ac:cxnSpMkLst>
            <pc:docMk/>
            <pc:sldMk cId="399851972" sldId="289"/>
            <ac:cxnSpMk id="95" creationId="{79C97FBB-F397-404A-9B48-806A7ED2BE4B}"/>
          </ac:cxnSpMkLst>
        </pc:cxnChg>
        <pc:cxnChg chg="add mod">
          <ac:chgData name="Ioannis Tsiokanos" userId="7821cdf6-454a-4bc6-a278-49ee22d2fc1d" providerId="ADAL" clId="{43C456EF-D651-4F57-9BEF-948D115824A8}" dt="2020-03-09T15:46:42.098" v="16548" actId="1038"/>
          <ac:cxnSpMkLst>
            <pc:docMk/>
            <pc:sldMk cId="399851972" sldId="289"/>
            <ac:cxnSpMk id="100" creationId="{E3FFDE2C-5F5D-4E18-A3FE-3743BBA28077}"/>
          </ac:cxnSpMkLst>
        </pc:cxnChg>
        <pc:cxnChg chg="add mod">
          <ac:chgData name="Ioannis Tsiokanos" userId="7821cdf6-454a-4bc6-a278-49ee22d2fc1d" providerId="ADAL" clId="{43C456EF-D651-4F57-9BEF-948D115824A8}" dt="2020-03-12T01:05:35.756" v="23282" actId="14100"/>
          <ac:cxnSpMkLst>
            <pc:docMk/>
            <pc:sldMk cId="399851972" sldId="289"/>
            <ac:cxnSpMk id="108" creationId="{E73DBFFF-D766-46CB-8F91-CFC320FB7EA3}"/>
          </ac:cxnSpMkLst>
        </pc:cxnChg>
        <pc:cxnChg chg="add mod">
          <ac:chgData name="Ioannis Tsiokanos" userId="7821cdf6-454a-4bc6-a278-49ee22d2fc1d" providerId="ADAL" clId="{43C456EF-D651-4F57-9BEF-948D115824A8}" dt="2020-03-09T15:43:01.794" v="16536" actId="14100"/>
          <ac:cxnSpMkLst>
            <pc:docMk/>
            <pc:sldMk cId="399851972" sldId="289"/>
            <ac:cxnSpMk id="111" creationId="{6059D214-C8BE-4EDD-90BD-2066A5B3E6FE}"/>
          </ac:cxnSpMkLst>
        </pc:cxnChg>
        <pc:cxnChg chg="add mod">
          <ac:chgData name="Ioannis Tsiokanos" userId="7821cdf6-454a-4bc6-a278-49ee22d2fc1d" providerId="ADAL" clId="{43C456EF-D651-4F57-9BEF-948D115824A8}" dt="2020-03-09T15:43:20.620" v="16540" actId="1036"/>
          <ac:cxnSpMkLst>
            <pc:docMk/>
            <pc:sldMk cId="399851972" sldId="289"/>
            <ac:cxnSpMk id="113" creationId="{31815DD9-A7B9-4E6F-9C6A-858EC0E04349}"/>
          </ac:cxnSpMkLst>
        </pc:cxnChg>
        <pc:cxnChg chg="add mod">
          <ac:chgData name="Ioannis Tsiokanos" userId="7821cdf6-454a-4bc6-a278-49ee22d2fc1d" providerId="ADAL" clId="{43C456EF-D651-4F57-9BEF-948D115824A8}" dt="2020-03-09T15:50:07.740" v="16606" actId="1582"/>
          <ac:cxnSpMkLst>
            <pc:docMk/>
            <pc:sldMk cId="399851972" sldId="289"/>
            <ac:cxnSpMk id="120" creationId="{D4662551-EF68-4812-BFD7-D8A286E162B9}"/>
          </ac:cxnSpMkLst>
        </pc:cxnChg>
        <pc:cxnChg chg="add mod">
          <ac:chgData name="Ioannis Tsiokanos" userId="7821cdf6-454a-4bc6-a278-49ee22d2fc1d" providerId="ADAL" clId="{43C456EF-D651-4F57-9BEF-948D115824A8}" dt="2020-03-09T15:51:25.994" v="16614" actId="571"/>
          <ac:cxnSpMkLst>
            <pc:docMk/>
            <pc:sldMk cId="399851972" sldId="289"/>
            <ac:cxnSpMk id="135" creationId="{6AA5DC3C-2994-40A8-B5F0-1F13C3A49225}"/>
          </ac:cxnSpMkLst>
        </pc:cxnChg>
        <pc:cxnChg chg="add mod">
          <ac:chgData name="Ioannis Tsiokanos" userId="7821cdf6-454a-4bc6-a278-49ee22d2fc1d" providerId="ADAL" clId="{43C456EF-D651-4F57-9BEF-948D115824A8}" dt="2020-03-09T15:51:25.994" v="16614" actId="571"/>
          <ac:cxnSpMkLst>
            <pc:docMk/>
            <pc:sldMk cId="399851972" sldId="289"/>
            <ac:cxnSpMk id="136" creationId="{6F1E8DF2-44E2-4C92-B873-4058B77F5FA4}"/>
          </ac:cxnSpMkLst>
        </pc:cxnChg>
        <pc:cxnChg chg="add mod">
          <ac:chgData name="Ioannis Tsiokanos" userId="7821cdf6-454a-4bc6-a278-49ee22d2fc1d" providerId="ADAL" clId="{43C456EF-D651-4F57-9BEF-948D115824A8}" dt="2020-03-09T15:51:25.994" v="16614" actId="571"/>
          <ac:cxnSpMkLst>
            <pc:docMk/>
            <pc:sldMk cId="399851972" sldId="289"/>
            <ac:cxnSpMk id="146" creationId="{5C021248-2332-43EE-ABCE-A904D1A57AAF}"/>
          </ac:cxnSpMkLst>
        </pc:cxnChg>
        <pc:cxnChg chg="add mod">
          <ac:chgData name="Ioannis Tsiokanos" userId="7821cdf6-454a-4bc6-a278-49ee22d2fc1d" providerId="ADAL" clId="{43C456EF-D651-4F57-9BEF-948D115824A8}" dt="2020-03-09T15:51:25.994" v="16614" actId="571"/>
          <ac:cxnSpMkLst>
            <pc:docMk/>
            <pc:sldMk cId="399851972" sldId="289"/>
            <ac:cxnSpMk id="147" creationId="{6C8E9AE5-125F-4CF4-8CCA-2F9039835844}"/>
          </ac:cxnSpMkLst>
        </pc:cxnChg>
        <pc:cxnChg chg="add mod">
          <ac:chgData name="Ioannis Tsiokanos" userId="7821cdf6-454a-4bc6-a278-49ee22d2fc1d" providerId="ADAL" clId="{43C456EF-D651-4F57-9BEF-948D115824A8}" dt="2020-03-09T15:51:25.994" v="16614" actId="571"/>
          <ac:cxnSpMkLst>
            <pc:docMk/>
            <pc:sldMk cId="399851972" sldId="289"/>
            <ac:cxnSpMk id="148" creationId="{AA475663-A574-4E11-9719-36D4FFE99649}"/>
          </ac:cxnSpMkLst>
        </pc:cxnChg>
        <pc:cxnChg chg="add mod">
          <ac:chgData name="Ioannis Tsiokanos" userId="7821cdf6-454a-4bc6-a278-49ee22d2fc1d" providerId="ADAL" clId="{43C456EF-D651-4F57-9BEF-948D115824A8}" dt="2020-03-09T15:51:25.994" v="16614" actId="571"/>
          <ac:cxnSpMkLst>
            <pc:docMk/>
            <pc:sldMk cId="399851972" sldId="289"/>
            <ac:cxnSpMk id="149" creationId="{C6442A38-E0FE-4FB9-9767-7597B779241D}"/>
          </ac:cxnSpMkLst>
        </pc:cxnChg>
        <pc:cxnChg chg="add mod">
          <ac:chgData name="Ioannis Tsiokanos" userId="7821cdf6-454a-4bc6-a278-49ee22d2fc1d" providerId="ADAL" clId="{43C456EF-D651-4F57-9BEF-948D115824A8}" dt="2020-03-09T15:51:25.994" v="16614" actId="571"/>
          <ac:cxnSpMkLst>
            <pc:docMk/>
            <pc:sldMk cId="399851972" sldId="289"/>
            <ac:cxnSpMk id="150" creationId="{C56FA3F6-25C7-4ADD-A65F-6DC7F0EBB760}"/>
          </ac:cxnSpMkLst>
        </pc:cxnChg>
        <pc:cxnChg chg="add mod">
          <ac:chgData name="Ioannis Tsiokanos" userId="7821cdf6-454a-4bc6-a278-49ee22d2fc1d" providerId="ADAL" clId="{43C456EF-D651-4F57-9BEF-948D115824A8}" dt="2020-03-09T15:51:25.994" v="16614" actId="571"/>
          <ac:cxnSpMkLst>
            <pc:docMk/>
            <pc:sldMk cId="399851972" sldId="289"/>
            <ac:cxnSpMk id="151" creationId="{20386BD4-1C32-4572-A513-B4CC622DFE91}"/>
          </ac:cxnSpMkLst>
        </pc:cxnChg>
        <pc:cxnChg chg="add mod">
          <ac:chgData name="Ioannis Tsiokanos" userId="7821cdf6-454a-4bc6-a278-49ee22d2fc1d" providerId="ADAL" clId="{43C456EF-D651-4F57-9BEF-948D115824A8}" dt="2020-03-09T15:51:25.994" v="16614" actId="571"/>
          <ac:cxnSpMkLst>
            <pc:docMk/>
            <pc:sldMk cId="399851972" sldId="289"/>
            <ac:cxnSpMk id="154" creationId="{DDDCB5B8-5E2E-4EF8-8C09-0ABC4261B968}"/>
          </ac:cxnSpMkLst>
        </pc:cxnChg>
        <pc:cxnChg chg="add mod">
          <ac:chgData name="Ioannis Tsiokanos" userId="7821cdf6-454a-4bc6-a278-49ee22d2fc1d" providerId="ADAL" clId="{43C456EF-D651-4F57-9BEF-948D115824A8}" dt="2020-03-09T15:51:25.994" v="16614" actId="571"/>
          <ac:cxnSpMkLst>
            <pc:docMk/>
            <pc:sldMk cId="399851972" sldId="289"/>
            <ac:cxnSpMk id="155" creationId="{87B9CB89-4C50-4806-9EC7-2DA436289E23}"/>
          </ac:cxnSpMkLst>
        </pc:cxnChg>
        <pc:cxnChg chg="add mod">
          <ac:chgData name="Ioannis Tsiokanos" userId="7821cdf6-454a-4bc6-a278-49ee22d2fc1d" providerId="ADAL" clId="{43C456EF-D651-4F57-9BEF-948D115824A8}" dt="2020-03-09T15:51:25.994" v="16614" actId="571"/>
          <ac:cxnSpMkLst>
            <pc:docMk/>
            <pc:sldMk cId="399851972" sldId="289"/>
            <ac:cxnSpMk id="157" creationId="{6E123EEB-60C6-462F-8882-26173C05983D}"/>
          </ac:cxnSpMkLst>
        </pc:cxnChg>
      </pc:sldChg>
      <pc:sldChg chg="addSp delSp modSp ord modAnim">
        <pc:chgData name="Ioannis Tsiokanos" userId="7821cdf6-454a-4bc6-a278-49ee22d2fc1d" providerId="ADAL" clId="{43C456EF-D651-4F57-9BEF-948D115824A8}" dt="2020-03-12T01:19:44.101" v="23358" actId="113"/>
        <pc:sldMkLst>
          <pc:docMk/>
          <pc:sldMk cId="3103129623" sldId="290"/>
        </pc:sldMkLst>
        <pc:spChg chg="mod">
          <ac:chgData name="Ioannis Tsiokanos" userId="7821cdf6-454a-4bc6-a278-49ee22d2fc1d" providerId="ADAL" clId="{43C456EF-D651-4F57-9BEF-948D115824A8}" dt="2020-03-11T19:35:30.399" v="22856" actId="115"/>
          <ac:spMkLst>
            <pc:docMk/>
            <pc:sldMk cId="3103129623" sldId="290"/>
            <ac:spMk id="2" creationId="{E4D0D321-9B71-4601-AAA4-5F6F0648CF2F}"/>
          </ac:spMkLst>
        </pc:spChg>
        <pc:spChg chg="mod">
          <ac:chgData name="Ioannis Tsiokanos" userId="7821cdf6-454a-4bc6-a278-49ee22d2fc1d" providerId="ADAL" clId="{43C456EF-D651-4F57-9BEF-948D115824A8}" dt="2020-03-04T17:04:42.862" v="9955" actId="122"/>
          <ac:spMkLst>
            <pc:docMk/>
            <pc:sldMk cId="3103129623" sldId="290"/>
            <ac:spMk id="3" creationId="{386B06F0-B578-42BF-8AC1-424FE93E1514}"/>
          </ac:spMkLst>
        </pc:spChg>
        <pc:spChg chg="mod">
          <ac:chgData name="Ioannis Tsiokanos" userId="7821cdf6-454a-4bc6-a278-49ee22d2fc1d" providerId="ADAL" clId="{43C456EF-D651-4F57-9BEF-948D115824A8}" dt="2020-03-11T19:07:11.658" v="21852" actId="20577"/>
          <ac:spMkLst>
            <pc:docMk/>
            <pc:sldMk cId="3103129623" sldId="290"/>
            <ac:spMk id="4" creationId="{DA7DA8EA-7D06-4C2E-9225-6B70CF9AC433}"/>
          </ac:spMkLst>
        </pc:spChg>
        <pc:spChg chg="mod">
          <ac:chgData name="Ioannis Tsiokanos" userId="7821cdf6-454a-4bc6-a278-49ee22d2fc1d" providerId="ADAL" clId="{43C456EF-D651-4F57-9BEF-948D115824A8}" dt="2020-03-11T11:41:20.533" v="18602" actId="20577"/>
          <ac:spMkLst>
            <pc:docMk/>
            <pc:sldMk cId="3103129623" sldId="290"/>
            <ac:spMk id="5" creationId="{601374C7-FEDE-43BB-923E-2A6E5135F800}"/>
          </ac:spMkLst>
        </pc:spChg>
        <pc:spChg chg="add del mod">
          <ac:chgData name="Ioannis Tsiokanos" userId="7821cdf6-454a-4bc6-a278-49ee22d2fc1d" providerId="ADAL" clId="{43C456EF-D651-4F57-9BEF-948D115824A8}" dt="2020-03-04T17:06:14.468" v="9973" actId="478"/>
          <ac:spMkLst>
            <pc:docMk/>
            <pc:sldMk cId="3103129623" sldId="290"/>
            <ac:spMk id="7" creationId="{8F073FEE-ABF3-46AD-AFB9-A0F4360E56BF}"/>
          </ac:spMkLst>
        </pc:spChg>
        <pc:spChg chg="add del mod">
          <ac:chgData name="Ioannis Tsiokanos" userId="7821cdf6-454a-4bc6-a278-49ee22d2fc1d" providerId="ADAL" clId="{43C456EF-D651-4F57-9BEF-948D115824A8}" dt="2020-03-04T17:06:09.979" v="9971" actId="478"/>
          <ac:spMkLst>
            <pc:docMk/>
            <pc:sldMk cId="3103129623" sldId="290"/>
            <ac:spMk id="8" creationId="{5CD509AC-90EF-4483-828C-4964F87E8494}"/>
          </ac:spMkLst>
        </pc:spChg>
        <pc:spChg chg="add mod">
          <ac:chgData name="Ioannis Tsiokanos" userId="7821cdf6-454a-4bc6-a278-49ee22d2fc1d" providerId="ADAL" clId="{43C456EF-D651-4F57-9BEF-948D115824A8}" dt="2020-03-11T17:36:15.815" v="20655" actId="1035"/>
          <ac:spMkLst>
            <pc:docMk/>
            <pc:sldMk cId="3103129623" sldId="290"/>
            <ac:spMk id="9" creationId="{DE492CC4-801E-4D70-B7E8-81D897586EE7}"/>
          </ac:spMkLst>
        </pc:spChg>
        <pc:spChg chg="add mod">
          <ac:chgData name="Ioannis Tsiokanos" userId="7821cdf6-454a-4bc6-a278-49ee22d2fc1d" providerId="ADAL" clId="{43C456EF-D651-4F57-9BEF-948D115824A8}" dt="2020-03-11T19:18:52.640" v="22219" actId="5793"/>
          <ac:spMkLst>
            <pc:docMk/>
            <pc:sldMk cId="3103129623" sldId="290"/>
            <ac:spMk id="10" creationId="{6B1CB221-0212-4A1C-BF0E-8CD55C6105A9}"/>
          </ac:spMkLst>
        </pc:spChg>
        <pc:spChg chg="add mod">
          <ac:chgData name="Ioannis Tsiokanos" userId="7821cdf6-454a-4bc6-a278-49ee22d2fc1d" providerId="ADAL" clId="{43C456EF-D651-4F57-9BEF-948D115824A8}" dt="2020-03-11T19:35:55.028" v="22865" actId="115"/>
          <ac:spMkLst>
            <pc:docMk/>
            <pc:sldMk cId="3103129623" sldId="290"/>
            <ac:spMk id="11" creationId="{DA88A4F6-40C6-4703-BAA6-962B98E14BD1}"/>
          </ac:spMkLst>
        </pc:spChg>
        <pc:spChg chg="add mod">
          <ac:chgData name="Ioannis Tsiokanos" userId="7821cdf6-454a-4bc6-a278-49ee22d2fc1d" providerId="ADAL" clId="{43C456EF-D651-4F57-9BEF-948D115824A8}" dt="2020-03-12T01:19:44.101" v="23358" actId="113"/>
          <ac:spMkLst>
            <pc:docMk/>
            <pc:sldMk cId="3103129623" sldId="290"/>
            <ac:spMk id="12" creationId="{37C5D4A1-47E4-43F9-B7B7-7B844DB67089}"/>
          </ac:spMkLst>
        </pc:spChg>
        <pc:spChg chg="add mod">
          <ac:chgData name="Ioannis Tsiokanos" userId="7821cdf6-454a-4bc6-a278-49ee22d2fc1d" providerId="ADAL" clId="{43C456EF-D651-4F57-9BEF-948D115824A8}" dt="2020-03-11T17:37:57.551" v="20699" actId="1076"/>
          <ac:spMkLst>
            <pc:docMk/>
            <pc:sldMk cId="3103129623" sldId="290"/>
            <ac:spMk id="13" creationId="{BFE58776-A358-4AA9-B587-4648612585FC}"/>
          </ac:spMkLst>
        </pc:spChg>
      </pc:sldChg>
      <pc:sldChg chg="del">
        <pc:chgData name="Ioannis Tsiokanos" userId="7821cdf6-454a-4bc6-a278-49ee22d2fc1d" providerId="ADAL" clId="{43C456EF-D651-4F57-9BEF-948D115824A8}" dt="2020-03-09T14:51:14.822" v="15589" actId="47"/>
        <pc:sldMkLst>
          <pc:docMk/>
          <pc:sldMk cId="3007424691" sldId="291"/>
        </pc:sldMkLst>
      </pc:sldChg>
      <pc:sldChg chg="del">
        <pc:chgData name="Ioannis Tsiokanos" userId="7821cdf6-454a-4bc6-a278-49ee22d2fc1d" providerId="ADAL" clId="{43C456EF-D651-4F57-9BEF-948D115824A8}" dt="2020-03-09T15:56:53.034" v="16615" actId="47"/>
        <pc:sldMkLst>
          <pc:docMk/>
          <pc:sldMk cId="654567900" sldId="292"/>
        </pc:sldMkLst>
      </pc:sldChg>
      <pc:sldChg chg="addSp modSp">
        <pc:chgData name="Ioannis Tsiokanos" userId="7821cdf6-454a-4bc6-a278-49ee22d2fc1d" providerId="ADAL" clId="{43C456EF-D651-4F57-9BEF-948D115824A8}" dt="2020-03-12T01:20:22.850" v="23364" actId="20577"/>
        <pc:sldMkLst>
          <pc:docMk/>
          <pc:sldMk cId="1297613607" sldId="293"/>
        </pc:sldMkLst>
        <pc:spChg chg="mod">
          <ac:chgData name="Ioannis Tsiokanos" userId="7821cdf6-454a-4bc6-a278-49ee22d2fc1d" providerId="ADAL" clId="{43C456EF-D651-4F57-9BEF-948D115824A8}" dt="2020-03-12T01:20:22.850" v="23364" actId="20577"/>
          <ac:spMkLst>
            <pc:docMk/>
            <pc:sldMk cId="1297613607" sldId="293"/>
            <ac:spMk id="2" creationId="{A084F001-AAE4-42DF-A266-658074244F46}"/>
          </ac:spMkLst>
        </pc:spChg>
        <pc:spChg chg="mod">
          <ac:chgData name="Ioannis Tsiokanos" userId="7821cdf6-454a-4bc6-a278-49ee22d2fc1d" providerId="ADAL" clId="{43C456EF-D651-4F57-9BEF-948D115824A8}" dt="2020-03-12T01:20:13.223" v="23359" actId="122"/>
          <ac:spMkLst>
            <pc:docMk/>
            <pc:sldMk cId="1297613607" sldId="293"/>
            <ac:spMk id="3" creationId="{FB40D9A9-C11D-44FB-A2D2-21A96D5E8D1F}"/>
          </ac:spMkLst>
        </pc:spChg>
        <pc:spChg chg="mod">
          <ac:chgData name="Ioannis Tsiokanos" userId="7821cdf6-454a-4bc6-a278-49ee22d2fc1d" providerId="ADAL" clId="{43C456EF-D651-4F57-9BEF-948D115824A8}" dt="2020-03-11T19:10:45.115" v="21961" actId="20577"/>
          <ac:spMkLst>
            <pc:docMk/>
            <pc:sldMk cId="1297613607" sldId="293"/>
            <ac:spMk id="4" creationId="{B42B5D7A-2B92-4657-A96F-7F6DAEED87AD}"/>
          </ac:spMkLst>
        </pc:spChg>
        <pc:spChg chg="mod">
          <ac:chgData name="Ioannis Tsiokanos" userId="7821cdf6-454a-4bc6-a278-49ee22d2fc1d" providerId="ADAL" clId="{43C456EF-D651-4F57-9BEF-948D115824A8}" dt="2020-03-11T19:10:56.100" v="21988" actId="20577"/>
          <ac:spMkLst>
            <pc:docMk/>
            <pc:sldMk cId="1297613607" sldId="293"/>
            <ac:spMk id="5" creationId="{5F34748A-F02A-4E9B-A812-85F066533255}"/>
          </ac:spMkLst>
        </pc:spChg>
        <pc:graphicFrameChg chg="add mod modGraphic">
          <ac:chgData name="Ioannis Tsiokanos" userId="7821cdf6-454a-4bc6-a278-49ee22d2fc1d" providerId="ADAL" clId="{43C456EF-D651-4F57-9BEF-948D115824A8}" dt="2020-03-09T17:14:40.374" v="16883" actId="122"/>
          <ac:graphicFrameMkLst>
            <pc:docMk/>
            <pc:sldMk cId="1297613607" sldId="293"/>
            <ac:graphicFrameMk id="9" creationId="{BCBD2FFE-2DCF-487E-9AE8-6765650F7778}"/>
          </ac:graphicFrameMkLst>
        </pc:graphicFrameChg>
        <pc:picChg chg="add mod">
          <ac:chgData name="Ioannis Tsiokanos" userId="7821cdf6-454a-4bc6-a278-49ee22d2fc1d" providerId="ADAL" clId="{43C456EF-D651-4F57-9BEF-948D115824A8}" dt="2020-03-09T17:22:00.450" v="17242" actId="1076"/>
          <ac:picMkLst>
            <pc:docMk/>
            <pc:sldMk cId="1297613607" sldId="293"/>
            <ac:picMk id="8" creationId="{90CF1473-B016-41AF-8235-CA8C37C3BE53}"/>
          </ac:picMkLst>
        </pc:picChg>
      </pc:sldChg>
      <pc:sldChg chg="addSp delSp modSp modAnim">
        <pc:chgData name="Ioannis Tsiokanos" userId="7821cdf6-454a-4bc6-a278-49ee22d2fc1d" providerId="ADAL" clId="{43C456EF-D651-4F57-9BEF-948D115824A8}" dt="2020-03-12T01:20:56.367" v="23369" actId="122"/>
        <pc:sldMkLst>
          <pc:docMk/>
          <pc:sldMk cId="3317444243" sldId="294"/>
        </pc:sldMkLst>
        <pc:spChg chg="mod">
          <ac:chgData name="Ioannis Tsiokanos" userId="7821cdf6-454a-4bc6-a278-49ee22d2fc1d" providerId="ADAL" clId="{43C456EF-D651-4F57-9BEF-948D115824A8}" dt="2020-03-09T18:54:51.257" v="17684" actId="20577"/>
          <ac:spMkLst>
            <pc:docMk/>
            <pc:sldMk cId="3317444243" sldId="294"/>
            <ac:spMk id="2" creationId="{FA175A69-6B6D-48E7-923A-E6E70F2505B8}"/>
          </ac:spMkLst>
        </pc:spChg>
        <pc:spChg chg="mod">
          <ac:chgData name="Ioannis Tsiokanos" userId="7821cdf6-454a-4bc6-a278-49ee22d2fc1d" providerId="ADAL" clId="{43C456EF-D651-4F57-9BEF-948D115824A8}" dt="2020-03-12T01:20:56.367" v="23369" actId="122"/>
          <ac:spMkLst>
            <pc:docMk/>
            <pc:sldMk cId="3317444243" sldId="294"/>
            <ac:spMk id="3" creationId="{6075A56C-214A-4194-9043-69896EA0C85C}"/>
          </ac:spMkLst>
        </pc:spChg>
        <pc:spChg chg="del">
          <ac:chgData name="Ioannis Tsiokanos" userId="7821cdf6-454a-4bc6-a278-49ee22d2fc1d" providerId="ADAL" clId="{43C456EF-D651-4F57-9BEF-948D115824A8}" dt="2020-03-09T19:01:05.392" v="17843" actId="478"/>
          <ac:spMkLst>
            <pc:docMk/>
            <pc:sldMk cId="3317444243" sldId="294"/>
            <ac:spMk id="4" creationId="{4AD51B6E-4411-4A90-8760-E9C5E31D568F}"/>
          </ac:spMkLst>
        </pc:spChg>
        <pc:spChg chg="del">
          <ac:chgData name="Ioannis Tsiokanos" userId="7821cdf6-454a-4bc6-a278-49ee22d2fc1d" providerId="ADAL" clId="{43C456EF-D651-4F57-9BEF-948D115824A8}" dt="2020-03-09T18:36:32.658" v="17586" actId="478"/>
          <ac:spMkLst>
            <pc:docMk/>
            <pc:sldMk cId="3317444243" sldId="294"/>
            <ac:spMk id="5" creationId="{CCAD50D1-D8A4-4B5B-AC17-00B526CFE7C7}"/>
          </ac:spMkLst>
        </pc:spChg>
        <pc:spChg chg="add mod">
          <ac:chgData name="Ioannis Tsiokanos" userId="7821cdf6-454a-4bc6-a278-49ee22d2fc1d" providerId="ADAL" clId="{43C456EF-D651-4F57-9BEF-948D115824A8}" dt="2020-03-09T18:57:16.203" v="17800" actId="20577"/>
          <ac:spMkLst>
            <pc:docMk/>
            <pc:sldMk cId="3317444243" sldId="294"/>
            <ac:spMk id="7" creationId="{93A8E479-9B1A-430A-82EF-AA1262036DC1}"/>
          </ac:spMkLst>
        </pc:spChg>
        <pc:spChg chg="add mod">
          <ac:chgData name="Ioannis Tsiokanos" userId="7821cdf6-454a-4bc6-a278-49ee22d2fc1d" providerId="ADAL" clId="{43C456EF-D651-4F57-9BEF-948D115824A8}" dt="2020-03-09T18:57:19.444" v="17801" actId="20577"/>
          <ac:spMkLst>
            <pc:docMk/>
            <pc:sldMk cId="3317444243" sldId="294"/>
            <ac:spMk id="8" creationId="{35353054-9CA0-45BB-8FC7-8DCCFDCE94DC}"/>
          </ac:spMkLst>
        </pc:spChg>
        <pc:spChg chg="add mod">
          <ac:chgData name="Ioannis Tsiokanos" userId="7821cdf6-454a-4bc6-a278-49ee22d2fc1d" providerId="ADAL" clId="{43C456EF-D651-4F57-9BEF-948D115824A8}" dt="2020-03-09T18:56:53.165" v="17750" actId="255"/>
          <ac:spMkLst>
            <pc:docMk/>
            <pc:sldMk cId="3317444243" sldId="294"/>
            <ac:spMk id="19" creationId="{91EBE1C5-9185-4DF1-93D0-DFD3CDC1277F}"/>
          </ac:spMkLst>
        </pc:spChg>
        <pc:spChg chg="add mod">
          <ac:chgData name="Ioannis Tsiokanos" userId="7821cdf6-454a-4bc6-a278-49ee22d2fc1d" providerId="ADAL" clId="{43C456EF-D651-4F57-9BEF-948D115824A8}" dt="2020-03-09T19:14:28.790" v="18116" actId="122"/>
          <ac:spMkLst>
            <pc:docMk/>
            <pc:sldMk cId="3317444243" sldId="294"/>
            <ac:spMk id="20" creationId="{64DAA26F-156C-4CC8-9999-91483386818D}"/>
          </ac:spMkLst>
        </pc:spChg>
        <pc:picChg chg="add mod">
          <ac:chgData name="Ioannis Tsiokanos" userId="7821cdf6-454a-4bc6-a278-49ee22d2fc1d" providerId="ADAL" clId="{43C456EF-D651-4F57-9BEF-948D115824A8}" dt="2020-03-09T18:57:09.524" v="17799" actId="1036"/>
          <ac:picMkLst>
            <pc:docMk/>
            <pc:sldMk cId="3317444243" sldId="294"/>
            <ac:picMk id="16" creationId="{E4C66891-FFAE-4CC3-8DC0-29A092747A63}"/>
          </ac:picMkLst>
        </pc:picChg>
        <pc:picChg chg="add mod">
          <ac:chgData name="Ioannis Tsiokanos" userId="7821cdf6-454a-4bc6-a278-49ee22d2fc1d" providerId="ADAL" clId="{43C456EF-D651-4F57-9BEF-948D115824A8}" dt="2020-03-09T18:54:10.644" v="17619" actId="1076"/>
          <ac:picMkLst>
            <pc:docMk/>
            <pc:sldMk cId="3317444243" sldId="294"/>
            <ac:picMk id="18" creationId="{1DA951F6-30E6-478B-A22F-E2645F6DBD29}"/>
          </ac:picMkLst>
        </pc:picChg>
        <pc:cxnChg chg="add mod">
          <ac:chgData name="Ioannis Tsiokanos" userId="7821cdf6-454a-4bc6-a278-49ee22d2fc1d" providerId="ADAL" clId="{43C456EF-D651-4F57-9BEF-948D115824A8}" dt="2020-03-09T18:57:26.800" v="17838" actId="1035"/>
          <ac:cxnSpMkLst>
            <pc:docMk/>
            <pc:sldMk cId="3317444243" sldId="294"/>
            <ac:cxnSpMk id="10" creationId="{C2DFFC5B-C825-4C0D-91AA-BA850028B5EE}"/>
          </ac:cxnSpMkLst>
        </pc:cxnChg>
        <pc:cxnChg chg="add mod">
          <ac:chgData name="Ioannis Tsiokanos" userId="7821cdf6-454a-4bc6-a278-49ee22d2fc1d" providerId="ADAL" clId="{43C456EF-D651-4F57-9BEF-948D115824A8}" dt="2020-03-09T18:57:26.800" v="17838" actId="1035"/>
          <ac:cxnSpMkLst>
            <pc:docMk/>
            <pc:sldMk cId="3317444243" sldId="294"/>
            <ac:cxnSpMk id="12" creationId="{D2A64025-E4B0-439E-80B8-AFB56E9DD66D}"/>
          </ac:cxnSpMkLst>
        </pc:cxnChg>
        <pc:cxnChg chg="add mod">
          <ac:chgData name="Ioannis Tsiokanos" userId="7821cdf6-454a-4bc6-a278-49ee22d2fc1d" providerId="ADAL" clId="{43C456EF-D651-4F57-9BEF-948D115824A8}" dt="2020-03-11T11:44:42.476" v="18642" actId="1582"/>
          <ac:cxnSpMkLst>
            <pc:docMk/>
            <pc:sldMk cId="3317444243" sldId="294"/>
            <ac:cxnSpMk id="22" creationId="{EF8BF102-2A81-433E-927D-C1BBD589E8D1}"/>
          </ac:cxnSpMkLst>
        </pc:cxnChg>
      </pc:sldChg>
      <pc:sldChg chg="addSp delSp modSp addAnim delAnim modAnim">
        <pc:chgData name="Ioannis Tsiokanos" userId="7821cdf6-454a-4bc6-a278-49ee22d2fc1d" providerId="ADAL" clId="{43C456EF-D651-4F57-9BEF-948D115824A8}" dt="2020-03-11T19:11:19.004" v="22001" actId="20577"/>
        <pc:sldMkLst>
          <pc:docMk/>
          <pc:sldMk cId="1240777841" sldId="295"/>
        </pc:sldMkLst>
        <pc:spChg chg="del">
          <ac:chgData name="Ioannis Tsiokanos" userId="7821cdf6-454a-4bc6-a278-49ee22d2fc1d" providerId="ADAL" clId="{43C456EF-D651-4F57-9BEF-948D115824A8}" dt="2020-03-09T18:42:43.116" v="17607"/>
          <ac:spMkLst>
            <pc:docMk/>
            <pc:sldMk cId="1240777841" sldId="295"/>
            <ac:spMk id="2" creationId="{163118AC-2D67-40C5-8ECB-B403F6559D9F}"/>
          </ac:spMkLst>
        </pc:spChg>
        <pc:spChg chg="mod">
          <ac:chgData name="Ioannis Tsiokanos" userId="7821cdf6-454a-4bc6-a278-49ee22d2fc1d" providerId="ADAL" clId="{43C456EF-D651-4F57-9BEF-948D115824A8}" dt="2020-03-11T19:11:19.004" v="22001" actId="20577"/>
          <ac:spMkLst>
            <pc:docMk/>
            <pc:sldMk cId="1240777841" sldId="295"/>
            <ac:spMk id="4" creationId="{9577E982-62B5-4166-A436-9F1864594ACC}"/>
          </ac:spMkLst>
        </pc:spChg>
        <pc:spChg chg="mod">
          <ac:chgData name="Ioannis Tsiokanos" userId="7821cdf6-454a-4bc6-a278-49ee22d2fc1d" providerId="ADAL" clId="{43C456EF-D651-4F57-9BEF-948D115824A8}" dt="2020-03-11T17:15:51.033" v="20242" actId="20577"/>
          <ac:spMkLst>
            <pc:docMk/>
            <pc:sldMk cId="1240777841" sldId="295"/>
            <ac:spMk id="5" creationId="{B5EA5204-5CD7-49F3-A850-710A0CE1EA33}"/>
          </ac:spMkLst>
        </pc:spChg>
        <pc:spChg chg="add del mod">
          <ac:chgData name="Ioannis Tsiokanos" userId="7821cdf6-454a-4bc6-a278-49ee22d2fc1d" providerId="ADAL" clId="{43C456EF-D651-4F57-9BEF-948D115824A8}" dt="2020-03-11T17:44:25.796" v="20725" actId="478"/>
          <ac:spMkLst>
            <pc:docMk/>
            <pc:sldMk cId="1240777841" sldId="295"/>
            <ac:spMk id="9" creationId="{F7B320A9-A21F-4F12-A6BF-07FBE370A621}"/>
          </ac:spMkLst>
        </pc:spChg>
        <pc:spChg chg="add mod">
          <ac:chgData name="Ioannis Tsiokanos" userId="7821cdf6-454a-4bc6-a278-49ee22d2fc1d" providerId="ADAL" clId="{43C456EF-D651-4F57-9BEF-948D115824A8}" dt="2020-03-11T19:00:05.024" v="21763" actId="20577"/>
          <ac:spMkLst>
            <pc:docMk/>
            <pc:sldMk cId="1240777841" sldId="295"/>
            <ac:spMk id="11" creationId="{F1D84879-6E87-49EC-8E90-9E8F7E4A0A62}"/>
          </ac:spMkLst>
        </pc:spChg>
        <pc:spChg chg="add mod">
          <ac:chgData name="Ioannis Tsiokanos" userId="7821cdf6-454a-4bc6-a278-49ee22d2fc1d" providerId="ADAL" clId="{43C456EF-D651-4F57-9BEF-948D115824A8}" dt="2020-03-11T18:46:36.865" v="21724" actId="207"/>
          <ac:spMkLst>
            <pc:docMk/>
            <pc:sldMk cId="1240777841" sldId="295"/>
            <ac:spMk id="19" creationId="{905B4601-084A-4B9F-8C8E-049A9573B94A}"/>
          </ac:spMkLst>
        </pc:spChg>
        <pc:spChg chg="add mod">
          <ac:chgData name="Ioannis Tsiokanos" userId="7821cdf6-454a-4bc6-a278-49ee22d2fc1d" providerId="ADAL" clId="{43C456EF-D651-4F57-9BEF-948D115824A8}" dt="2020-03-11T18:46:42.221" v="21725" actId="207"/>
          <ac:spMkLst>
            <pc:docMk/>
            <pc:sldMk cId="1240777841" sldId="295"/>
            <ac:spMk id="21" creationId="{050AB37B-98F1-457A-B353-467A1EAF4017}"/>
          </ac:spMkLst>
        </pc:spChg>
        <pc:spChg chg="add del mod">
          <ac:chgData name="Ioannis Tsiokanos" userId="7821cdf6-454a-4bc6-a278-49ee22d2fc1d" providerId="ADAL" clId="{43C456EF-D651-4F57-9BEF-948D115824A8}" dt="2020-03-11T18:26:55.919" v="21397" actId="478"/>
          <ac:spMkLst>
            <pc:docMk/>
            <pc:sldMk cId="1240777841" sldId="295"/>
            <ac:spMk id="22" creationId="{686C3A1B-B714-4D9D-BAC5-D93E475C6482}"/>
          </ac:spMkLst>
        </pc:spChg>
        <pc:spChg chg="add mod">
          <ac:chgData name="Ioannis Tsiokanos" userId="7821cdf6-454a-4bc6-a278-49ee22d2fc1d" providerId="ADAL" clId="{43C456EF-D651-4F57-9BEF-948D115824A8}" dt="2020-03-11T18:47:05.219" v="21727" actId="207"/>
          <ac:spMkLst>
            <pc:docMk/>
            <pc:sldMk cId="1240777841" sldId="295"/>
            <ac:spMk id="23" creationId="{D87A6409-C18C-41AB-8A85-E1F244976174}"/>
          </ac:spMkLst>
        </pc:spChg>
        <pc:picChg chg="add del mod">
          <ac:chgData name="Ioannis Tsiokanos" userId="7821cdf6-454a-4bc6-a278-49ee22d2fc1d" providerId="ADAL" clId="{43C456EF-D651-4F57-9BEF-948D115824A8}" dt="2020-03-11T17:44:49.687" v="20729" actId="478"/>
          <ac:picMkLst>
            <pc:docMk/>
            <pc:sldMk cId="1240777841" sldId="295"/>
            <ac:picMk id="8" creationId="{0EBE5D11-0042-4432-8EAD-5A25107D5EF5}"/>
          </ac:picMkLst>
        </pc:picChg>
        <pc:picChg chg="add del">
          <ac:chgData name="Ioannis Tsiokanos" userId="7821cdf6-454a-4bc6-a278-49ee22d2fc1d" providerId="ADAL" clId="{43C456EF-D651-4F57-9BEF-948D115824A8}" dt="2020-03-11T18:12:33.702" v="21135"/>
          <ac:picMkLst>
            <pc:docMk/>
            <pc:sldMk cId="1240777841" sldId="295"/>
            <ac:picMk id="12" creationId="{594FA9BB-5363-4CD8-8E09-253DF1C16A71}"/>
          </ac:picMkLst>
        </pc:picChg>
        <pc:picChg chg="add del">
          <ac:chgData name="Ioannis Tsiokanos" userId="7821cdf6-454a-4bc6-a278-49ee22d2fc1d" providerId="ADAL" clId="{43C456EF-D651-4F57-9BEF-948D115824A8}" dt="2020-03-11T18:12:44.421" v="21137"/>
          <ac:picMkLst>
            <pc:docMk/>
            <pc:sldMk cId="1240777841" sldId="295"/>
            <ac:picMk id="13" creationId="{09F08920-168E-49F4-A941-442CB30C872A}"/>
          </ac:picMkLst>
        </pc:picChg>
        <pc:picChg chg="add del">
          <ac:chgData name="Ioannis Tsiokanos" userId="7821cdf6-454a-4bc6-a278-49ee22d2fc1d" providerId="ADAL" clId="{43C456EF-D651-4F57-9BEF-948D115824A8}" dt="2020-03-11T18:13:56.693" v="21139" actId="478"/>
          <ac:picMkLst>
            <pc:docMk/>
            <pc:sldMk cId="1240777841" sldId="295"/>
            <ac:picMk id="14" creationId="{8BD38C6D-04C6-4032-8A21-FBF6583B06DD}"/>
          </ac:picMkLst>
        </pc:picChg>
        <pc:picChg chg="add mod">
          <ac:chgData name="Ioannis Tsiokanos" userId="7821cdf6-454a-4bc6-a278-49ee22d2fc1d" providerId="ADAL" clId="{43C456EF-D651-4F57-9BEF-948D115824A8}" dt="2020-03-11T18:44:58.033" v="21666" actId="1037"/>
          <ac:picMkLst>
            <pc:docMk/>
            <pc:sldMk cId="1240777841" sldId="295"/>
            <ac:picMk id="15" creationId="{434C4049-F6D1-42E3-B7D9-81FA247FC0F0}"/>
          </ac:picMkLst>
        </pc:picChg>
        <pc:picChg chg="add del mod">
          <ac:chgData name="Ioannis Tsiokanos" userId="7821cdf6-454a-4bc6-a278-49ee22d2fc1d" providerId="ADAL" clId="{43C456EF-D651-4F57-9BEF-948D115824A8}" dt="2020-03-11T18:37:19.654" v="21551" actId="478"/>
          <ac:picMkLst>
            <pc:docMk/>
            <pc:sldMk cId="1240777841" sldId="295"/>
            <ac:picMk id="16" creationId="{FE21F2D3-53B1-4EF8-83BC-C37C09D1B333}"/>
          </ac:picMkLst>
        </pc:picChg>
        <pc:picChg chg="add mod">
          <ac:chgData name="Ioannis Tsiokanos" userId="7821cdf6-454a-4bc6-a278-49ee22d2fc1d" providerId="ADAL" clId="{43C456EF-D651-4F57-9BEF-948D115824A8}" dt="2020-03-11T18:22:07.515" v="21259" actId="1037"/>
          <ac:picMkLst>
            <pc:docMk/>
            <pc:sldMk cId="1240777841" sldId="295"/>
            <ac:picMk id="17" creationId="{AF3633B3-FF37-46F4-B507-2EA5908AD238}"/>
          </ac:picMkLst>
        </pc:picChg>
        <pc:picChg chg="add mod">
          <ac:chgData name="Ioannis Tsiokanos" userId="7821cdf6-454a-4bc6-a278-49ee22d2fc1d" providerId="ADAL" clId="{43C456EF-D651-4F57-9BEF-948D115824A8}" dt="2020-03-11T18:28:37.671" v="21452" actId="1038"/>
          <ac:picMkLst>
            <pc:docMk/>
            <pc:sldMk cId="1240777841" sldId="295"/>
            <ac:picMk id="18" creationId="{E0555EB8-2E22-410D-939B-4666E584BD4F}"/>
          </ac:picMkLst>
        </pc:picChg>
        <pc:picChg chg="add mod">
          <ac:chgData name="Ioannis Tsiokanos" userId="7821cdf6-454a-4bc6-a278-49ee22d2fc1d" providerId="ADAL" clId="{43C456EF-D651-4F57-9BEF-948D115824A8}" dt="2020-03-11T18:23:24.914" v="21296" actId="1076"/>
          <ac:picMkLst>
            <pc:docMk/>
            <pc:sldMk cId="1240777841" sldId="295"/>
            <ac:picMk id="20" creationId="{8FC1E38D-FEA6-4C0A-8CC6-8511ED1366F5}"/>
          </ac:picMkLst>
        </pc:picChg>
        <pc:picChg chg="add mod">
          <ac:chgData name="Ioannis Tsiokanos" userId="7821cdf6-454a-4bc6-a278-49ee22d2fc1d" providerId="ADAL" clId="{43C456EF-D651-4F57-9BEF-948D115824A8}" dt="2020-03-11T18:39:31.650" v="21566" actId="1037"/>
          <ac:picMkLst>
            <pc:docMk/>
            <pc:sldMk cId="1240777841" sldId="295"/>
            <ac:picMk id="24" creationId="{0805C563-F895-4C2E-8993-7EC6209514EB}"/>
          </ac:picMkLst>
        </pc:picChg>
        <pc:picChg chg="add mod">
          <ac:chgData name="Ioannis Tsiokanos" userId="7821cdf6-454a-4bc6-a278-49ee22d2fc1d" providerId="ADAL" clId="{43C456EF-D651-4F57-9BEF-948D115824A8}" dt="2020-03-11T18:58:13.619" v="21755" actId="1036"/>
          <ac:picMkLst>
            <pc:docMk/>
            <pc:sldMk cId="1240777841" sldId="295"/>
            <ac:picMk id="25" creationId="{CBC22764-DEC4-4C0E-9DFB-E69A7E6BD3F7}"/>
          </ac:picMkLst>
        </pc:picChg>
        <pc:picChg chg="add mod">
          <ac:chgData name="Ioannis Tsiokanos" userId="7821cdf6-454a-4bc6-a278-49ee22d2fc1d" providerId="ADAL" clId="{43C456EF-D651-4F57-9BEF-948D115824A8}" dt="2020-03-11T18:58:13.619" v="21755" actId="1036"/>
          <ac:picMkLst>
            <pc:docMk/>
            <pc:sldMk cId="1240777841" sldId="295"/>
            <ac:picMk id="26" creationId="{B8AAA27E-B2AB-440E-8485-8B0D5ADFBC02}"/>
          </ac:picMkLst>
        </pc:picChg>
        <pc:picChg chg="add mod">
          <ac:chgData name="Ioannis Tsiokanos" userId="7821cdf6-454a-4bc6-a278-49ee22d2fc1d" providerId="ADAL" clId="{43C456EF-D651-4F57-9BEF-948D115824A8}" dt="2020-03-11T18:40:58.673" v="21584" actId="1076"/>
          <ac:picMkLst>
            <pc:docMk/>
            <pc:sldMk cId="1240777841" sldId="295"/>
            <ac:picMk id="27" creationId="{F599016A-33FC-4520-B48E-27ABF145831F}"/>
          </ac:picMkLst>
        </pc:picChg>
        <pc:picChg chg="add mod">
          <ac:chgData name="Ioannis Tsiokanos" userId="7821cdf6-454a-4bc6-a278-49ee22d2fc1d" providerId="ADAL" clId="{43C456EF-D651-4F57-9BEF-948D115824A8}" dt="2020-03-11T18:41:08.232" v="21586" actId="1076"/>
          <ac:picMkLst>
            <pc:docMk/>
            <pc:sldMk cId="1240777841" sldId="295"/>
            <ac:picMk id="28" creationId="{A1703B39-72FE-405F-9041-FC4797E372B6}"/>
          </ac:picMkLst>
        </pc:picChg>
        <pc:picChg chg="add del mod">
          <ac:chgData name="Ioannis Tsiokanos" userId="7821cdf6-454a-4bc6-a278-49ee22d2fc1d" providerId="ADAL" clId="{43C456EF-D651-4F57-9BEF-948D115824A8}" dt="2020-03-11T18:42:06.917" v="21599" actId="478"/>
          <ac:picMkLst>
            <pc:docMk/>
            <pc:sldMk cId="1240777841" sldId="295"/>
            <ac:picMk id="29" creationId="{F6107B13-95CD-434C-9101-1AA219B0E865}"/>
          </ac:picMkLst>
        </pc:picChg>
        <pc:picChg chg="add mod">
          <ac:chgData name="Ioannis Tsiokanos" userId="7821cdf6-454a-4bc6-a278-49ee22d2fc1d" providerId="ADAL" clId="{43C456EF-D651-4F57-9BEF-948D115824A8}" dt="2020-03-11T18:58:18.676" v="21756" actId="1036"/>
          <ac:picMkLst>
            <pc:docMk/>
            <pc:sldMk cId="1240777841" sldId="295"/>
            <ac:picMk id="30" creationId="{6229AF72-C8DF-48DB-A992-68CF0338B073}"/>
          </ac:picMkLst>
        </pc:picChg>
        <pc:picChg chg="add mod">
          <ac:chgData name="Ioannis Tsiokanos" userId="7821cdf6-454a-4bc6-a278-49ee22d2fc1d" providerId="ADAL" clId="{43C456EF-D651-4F57-9BEF-948D115824A8}" dt="2020-03-11T18:43:34.465" v="21608" actId="1038"/>
          <ac:picMkLst>
            <pc:docMk/>
            <pc:sldMk cId="1240777841" sldId="295"/>
            <ac:picMk id="31" creationId="{644B1FED-D223-46F6-9030-4CC224B47045}"/>
          </ac:picMkLst>
        </pc:picChg>
        <pc:picChg chg="add mod">
          <ac:chgData name="Ioannis Tsiokanos" userId="7821cdf6-454a-4bc6-a278-49ee22d2fc1d" providerId="ADAL" clId="{43C456EF-D651-4F57-9BEF-948D115824A8}" dt="2020-03-11T19:03:05.371" v="21801" actId="1035"/>
          <ac:picMkLst>
            <pc:docMk/>
            <pc:sldMk cId="1240777841" sldId="295"/>
            <ac:picMk id="32" creationId="{295378CF-894C-442F-BCB8-3E83EEEDC30B}"/>
          </ac:picMkLst>
        </pc:picChg>
      </pc:sldChg>
      <pc:sldChg chg="del ord">
        <pc:chgData name="Ioannis Tsiokanos" userId="7821cdf6-454a-4bc6-a278-49ee22d2fc1d" providerId="ADAL" clId="{43C456EF-D651-4F57-9BEF-948D115824A8}" dt="2020-03-09T16:02:00.501" v="16621" actId="47"/>
        <pc:sldMkLst>
          <pc:docMk/>
          <pc:sldMk cId="3563498084" sldId="296"/>
        </pc:sldMkLst>
      </pc:sldChg>
      <pc:sldChg chg="addSp modSp modAnim">
        <pc:chgData name="Ioannis Tsiokanos" userId="7821cdf6-454a-4bc6-a278-49ee22d2fc1d" providerId="ADAL" clId="{43C456EF-D651-4F57-9BEF-948D115824A8}" dt="2020-03-12T01:30:06.652" v="23477" actId="12"/>
        <pc:sldMkLst>
          <pc:docMk/>
          <pc:sldMk cId="2710666180" sldId="297"/>
        </pc:sldMkLst>
        <pc:spChg chg="mod">
          <ac:chgData name="Ioannis Tsiokanos" userId="7821cdf6-454a-4bc6-a278-49ee22d2fc1d" providerId="ADAL" clId="{43C456EF-D651-4F57-9BEF-948D115824A8}" dt="2020-03-12T01:30:06.652" v="23477" actId="12"/>
          <ac:spMkLst>
            <pc:docMk/>
            <pc:sldMk cId="2710666180" sldId="297"/>
            <ac:spMk id="2" creationId="{A1989FC5-CAC7-4AA1-97FF-265601BC4770}"/>
          </ac:spMkLst>
        </pc:spChg>
        <pc:spChg chg="mod">
          <ac:chgData name="Ioannis Tsiokanos" userId="7821cdf6-454a-4bc6-a278-49ee22d2fc1d" providerId="ADAL" clId="{43C456EF-D651-4F57-9BEF-948D115824A8}" dt="2020-03-12T01:21:11.466" v="23370" actId="122"/>
          <ac:spMkLst>
            <pc:docMk/>
            <pc:sldMk cId="2710666180" sldId="297"/>
            <ac:spMk id="3" creationId="{A23890EB-C85C-4947-A1C8-42D5C7438C26}"/>
          </ac:spMkLst>
        </pc:spChg>
        <pc:spChg chg="mod">
          <ac:chgData name="Ioannis Tsiokanos" userId="7821cdf6-454a-4bc6-a278-49ee22d2fc1d" providerId="ADAL" clId="{43C456EF-D651-4F57-9BEF-948D115824A8}" dt="2020-03-11T19:11:25.993" v="22014" actId="20577"/>
          <ac:spMkLst>
            <pc:docMk/>
            <pc:sldMk cId="2710666180" sldId="297"/>
            <ac:spMk id="4" creationId="{0337FC9E-9C0C-425A-B94B-C3CD44AE8599}"/>
          </ac:spMkLst>
        </pc:spChg>
        <pc:spChg chg="mod">
          <ac:chgData name="Ioannis Tsiokanos" userId="7821cdf6-454a-4bc6-a278-49ee22d2fc1d" providerId="ADAL" clId="{43C456EF-D651-4F57-9BEF-948D115824A8}" dt="2020-03-11T17:13:30.391" v="20217" actId="20577"/>
          <ac:spMkLst>
            <pc:docMk/>
            <pc:sldMk cId="2710666180" sldId="297"/>
            <ac:spMk id="5" creationId="{8E57D80D-A8C1-4AB9-94E2-C01B67BFABEC}"/>
          </ac:spMkLst>
        </pc:spChg>
        <pc:spChg chg="add mod">
          <ac:chgData name="Ioannis Tsiokanos" userId="7821cdf6-454a-4bc6-a278-49ee22d2fc1d" providerId="ADAL" clId="{43C456EF-D651-4F57-9BEF-948D115824A8}" dt="2020-03-11T16:36:00.541" v="19693" actId="20577"/>
          <ac:spMkLst>
            <pc:docMk/>
            <pc:sldMk cId="2710666180" sldId="297"/>
            <ac:spMk id="9" creationId="{AFB532AF-D3F6-4A6A-95B6-06211FC5CF43}"/>
          </ac:spMkLst>
        </pc:spChg>
        <pc:spChg chg="add mod">
          <ac:chgData name="Ioannis Tsiokanos" userId="7821cdf6-454a-4bc6-a278-49ee22d2fc1d" providerId="ADAL" clId="{43C456EF-D651-4F57-9BEF-948D115824A8}" dt="2020-03-11T17:01:03.503" v="19981" actId="20577"/>
          <ac:spMkLst>
            <pc:docMk/>
            <pc:sldMk cId="2710666180" sldId="297"/>
            <ac:spMk id="10" creationId="{6903D80C-26C8-40B8-A5CF-05DD5585A3C9}"/>
          </ac:spMkLst>
        </pc:spChg>
        <pc:graphicFrameChg chg="add mod modGraphic">
          <ac:chgData name="Ioannis Tsiokanos" userId="7821cdf6-454a-4bc6-a278-49ee22d2fc1d" providerId="ADAL" clId="{43C456EF-D651-4F57-9BEF-948D115824A8}" dt="2020-03-11T17:11:12.768" v="20184" actId="1076"/>
          <ac:graphicFrameMkLst>
            <pc:docMk/>
            <pc:sldMk cId="2710666180" sldId="297"/>
            <ac:graphicFrameMk id="11" creationId="{6C39DB73-5270-4CA0-9813-2F67498F9BBC}"/>
          </ac:graphicFrameMkLst>
        </pc:graphicFrameChg>
        <pc:picChg chg="add mod">
          <ac:chgData name="Ioannis Tsiokanos" userId="7821cdf6-454a-4bc6-a278-49ee22d2fc1d" providerId="ADAL" clId="{43C456EF-D651-4F57-9BEF-948D115824A8}" dt="2020-03-11T17:11:06.864" v="20183" actId="14100"/>
          <ac:picMkLst>
            <pc:docMk/>
            <pc:sldMk cId="2710666180" sldId="297"/>
            <ac:picMk id="8" creationId="{29E4C0A7-648F-453F-BBDC-1BB663C599D9}"/>
          </ac:picMkLst>
        </pc:picChg>
      </pc:sldChg>
      <pc:sldChg chg="modSp">
        <pc:chgData name="Ioannis Tsiokanos" userId="7821cdf6-454a-4bc6-a278-49ee22d2fc1d" providerId="ADAL" clId="{43C456EF-D651-4F57-9BEF-948D115824A8}" dt="2020-03-12T01:21:17.324" v="23371" actId="122"/>
        <pc:sldMkLst>
          <pc:docMk/>
          <pc:sldMk cId="3576163300" sldId="298"/>
        </pc:sldMkLst>
        <pc:spChg chg="mod">
          <ac:chgData name="Ioannis Tsiokanos" userId="7821cdf6-454a-4bc6-a278-49ee22d2fc1d" providerId="ADAL" clId="{43C456EF-D651-4F57-9BEF-948D115824A8}" dt="2020-03-11T19:04:15.711" v="21802" actId="14100"/>
          <ac:spMkLst>
            <pc:docMk/>
            <pc:sldMk cId="3576163300" sldId="298"/>
            <ac:spMk id="2" creationId="{8476119C-E97E-4377-92B8-5E52AFADA877}"/>
          </ac:spMkLst>
        </pc:spChg>
        <pc:spChg chg="mod">
          <ac:chgData name="Ioannis Tsiokanos" userId="7821cdf6-454a-4bc6-a278-49ee22d2fc1d" providerId="ADAL" clId="{43C456EF-D651-4F57-9BEF-948D115824A8}" dt="2020-03-12T01:21:17.324" v="23371" actId="122"/>
          <ac:spMkLst>
            <pc:docMk/>
            <pc:sldMk cId="3576163300" sldId="298"/>
            <ac:spMk id="3" creationId="{48BCD9F8-658F-44A9-B4D4-3DA073F69168}"/>
          </ac:spMkLst>
        </pc:spChg>
        <pc:spChg chg="mod">
          <ac:chgData name="Ioannis Tsiokanos" userId="7821cdf6-454a-4bc6-a278-49ee22d2fc1d" providerId="ADAL" clId="{43C456EF-D651-4F57-9BEF-948D115824A8}" dt="2020-03-11T19:11:34.540" v="22027" actId="20577"/>
          <ac:spMkLst>
            <pc:docMk/>
            <pc:sldMk cId="3576163300" sldId="298"/>
            <ac:spMk id="4" creationId="{CF01736F-2C43-43BF-807B-AF38FFD6A3D3}"/>
          </ac:spMkLst>
        </pc:spChg>
        <pc:spChg chg="mod">
          <ac:chgData name="Ioannis Tsiokanos" userId="7821cdf6-454a-4bc6-a278-49ee22d2fc1d" providerId="ADAL" clId="{43C456EF-D651-4F57-9BEF-948D115824A8}" dt="2020-03-09T19:26:42.279" v="18265" actId="20577"/>
          <ac:spMkLst>
            <pc:docMk/>
            <pc:sldMk cId="3576163300" sldId="298"/>
            <ac:spMk id="5" creationId="{1CED7089-54E6-49DF-8F9F-E399BF1984FB}"/>
          </ac:spMkLst>
        </pc:spChg>
      </pc:sldChg>
      <pc:sldChg chg="addSp delSp modSp modAnim">
        <pc:chgData name="Ioannis Tsiokanos" userId="7821cdf6-454a-4bc6-a278-49ee22d2fc1d" providerId="ADAL" clId="{43C456EF-D651-4F57-9BEF-948D115824A8}" dt="2020-03-12T01:31:33.454" v="23493"/>
        <pc:sldMkLst>
          <pc:docMk/>
          <pc:sldMk cId="28862835" sldId="299"/>
        </pc:sldMkLst>
        <pc:spChg chg="mod">
          <ac:chgData name="Ioannis Tsiokanos" userId="7821cdf6-454a-4bc6-a278-49ee22d2fc1d" providerId="ADAL" clId="{43C456EF-D651-4F57-9BEF-948D115824A8}" dt="2020-03-11T13:06:59.452" v="19205" actId="20577"/>
          <ac:spMkLst>
            <pc:docMk/>
            <pc:sldMk cId="28862835" sldId="299"/>
            <ac:spMk id="2" creationId="{6F8CA89B-9E9E-4962-BDFA-0B03231F8DA4}"/>
          </ac:spMkLst>
        </pc:spChg>
        <pc:spChg chg="mod">
          <ac:chgData name="Ioannis Tsiokanos" userId="7821cdf6-454a-4bc6-a278-49ee22d2fc1d" providerId="ADAL" clId="{43C456EF-D651-4F57-9BEF-948D115824A8}" dt="2020-03-12T01:21:29.526" v="23377" actId="20577"/>
          <ac:spMkLst>
            <pc:docMk/>
            <pc:sldMk cId="28862835" sldId="299"/>
            <ac:spMk id="3" creationId="{1B78EC5D-C538-456A-9395-DDAA1543D91D}"/>
          </ac:spMkLst>
        </pc:spChg>
        <pc:spChg chg="mod">
          <ac:chgData name="Ioannis Tsiokanos" userId="7821cdf6-454a-4bc6-a278-49ee22d2fc1d" providerId="ADAL" clId="{43C456EF-D651-4F57-9BEF-948D115824A8}" dt="2020-03-11T19:11:44.823" v="22040" actId="20577"/>
          <ac:spMkLst>
            <pc:docMk/>
            <pc:sldMk cId="28862835" sldId="299"/>
            <ac:spMk id="4" creationId="{66ADB190-4BCF-4E3E-87CA-5F6D76468407}"/>
          </ac:spMkLst>
        </pc:spChg>
        <pc:spChg chg="del mod">
          <ac:chgData name="Ioannis Tsiokanos" userId="7821cdf6-454a-4bc6-a278-49ee22d2fc1d" providerId="ADAL" clId="{43C456EF-D651-4F57-9BEF-948D115824A8}" dt="2020-03-11T19:11:54.857" v="22041" actId="478"/>
          <ac:spMkLst>
            <pc:docMk/>
            <pc:sldMk cId="28862835" sldId="299"/>
            <ac:spMk id="5" creationId="{BDE2A732-66D0-4089-89FC-BEDEC25989B3}"/>
          </ac:spMkLst>
        </pc:spChg>
        <pc:spChg chg="add mod">
          <ac:chgData name="Ioannis Tsiokanos" userId="7821cdf6-454a-4bc6-a278-49ee22d2fc1d" providerId="ADAL" clId="{43C456EF-D651-4F57-9BEF-948D115824A8}" dt="2020-03-11T12:40:05.832" v="18744" actId="5793"/>
          <ac:spMkLst>
            <pc:docMk/>
            <pc:sldMk cId="28862835" sldId="299"/>
            <ac:spMk id="7" creationId="{33B2BC87-D074-4CAC-AD21-A20D8E7126CB}"/>
          </ac:spMkLst>
        </pc:spChg>
        <pc:spChg chg="add mod">
          <ac:chgData name="Ioannis Tsiokanos" userId="7821cdf6-454a-4bc6-a278-49ee22d2fc1d" providerId="ADAL" clId="{43C456EF-D651-4F57-9BEF-948D115824A8}" dt="2020-03-11T13:02:44.040" v="19150" actId="1035"/>
          <ac:spMkLst>
            <pc:docMk/>
            <pc:sldMk cId="28862835" sldId="299"/>
            <ac:spMk id="8" creationId="{C1242019-A0C4-4613-91AA-99ED57D622FE}"/>
          </ac:spMkLst>
        </pc:spChg>
        <pc:spChg chg="add mod">
          <ac:chgData name="Ioannis Tsiokanos" userId="7821cdf6-454a-4bc6-a278-49ee22d2fc1d" providerId="ADAL" clId="{43C456EF-D651-4F57-9BEF-948D115824A8}" dt="2020-03-11T13:02:44.040" v="19150" actId="1035"/>
          <ac:spMkLst>
            <pc:docMk/>
            <pc:sldMk cId="28862835" sldId="299"/>
            <ac:spMk id="9" creationId="{7B0A8A21-ED8D-4FBB-AA74-54E632C05F50}"/>
          </ac:spMkLst>
        </pc:spChg>
        <pc:spChg chg="add mod">
          <ac:chgData name="Ioannis Tsiokanos" userId="7821cdf6-454a-4bc6-a278-49ee22d2fc1d" providerId="ADAL" clId="{43C456EF-D651-4F57-9BEF-948D115824A8}" dt="2020-03-11T13:03:26.731" v="19152" actId="1076"/>
          <ac:spMkLst>
            <pc:docMk/>
            <pc:sldMk cId="28862835" sldId="299"/>
            <ac:spMk id="10" creationId="{C4F45530-3341-4B54-A0CE-827334A05BFF}"/>
          </ac:spMkLst>
        </pc:spChg>
        <pc:spChg chg="add mod">
          <ac:chgData name="Ioannis Tsiokanos" userId="7821cdf6-454a-4bc6-a278-49ee22d2fc1d" providerId="ADAL" clId="{43C456EF-D651-4F57-9BEF-948D115824A8}" dt="2020-03-11T13:07:53.009" v="19215" actId="20577"/>
          <ac:spMkLst>
            <pc:docMk/>
            <pc:sldMk cId="28862835" sldId="299"/>
            <ac:spMk id="11" creationId="{876B242D-D22F-447F-B60A-875974093DD7}"/>
          </ac:spMkLst>
        </pc:spChg>
        <pc:graphicFrameChg chg="add mod modGraphic">
          <ac:chgData name="Ioannis Tsiokanos" userId="7821cdf6-454a-4bc6-a278-49ee22d2fc1d" providerId="ADAL" clId="{43C456EF-D651-4F57-9BEF-948D115824A8}" dt="2020-03-11T13:11:44.834" v="19347" actId="122"/>
          <ac:graphicFrameMkLst>
            <pc:docMk/>
            <pc:sldMk cId="28862835" sldId="299"/>
            <ac:graphicFrameMk id="12" creationId="{9317FE51-3DC0-461E-ADCE-E48D8E7A2E2A}"/>
          </ac:graphicFrameMkLst>
        </pc:graphicFrameChg>
      </pc:sldChg>
      <pc:sldChg chg="modSp">
        <pc:chgData name="Ioannis Tsiokanos" userId="7821cdf6-454a-4bc6-a278-49ee22d2fc1d" providerId="ADAL" clId="{43C456EF-D651-4F57-9BEF-948D115824A8}" dt="2020-03-11T19:32:10.852" v="22815" actId="1076"/>
        <pc:sldMkLst>
          <pc:docMk/>
          <pc:sldMk cId="2480454724" sldId="301"/>
        </pc:sldMkLst>
        <pc:spChg chg="mod">
          <ac:chgData name="Ioannis Tsiokanos" userId="7821cdf6-454a-4bc6-a278-49ee22d2fc1d" providerId="ADAL" clId="{43C456EF-D651-4F57-9BEF-948D115824A8}" dt="2020-03-11T19:32:10.852" v="22815" actId="1076"/>
          <ac:spMkLst>
            <pc:docMk/>
            <pc:sldMk cId="2480454724" sldId="301"/>
            <ac:spMk id="2" creationId="{47E3A513-7788-4D98-84A8-5F845B932903}"/>
          </ac:spMkLst>
        </pc:spChg>
        <pc:spChg chg="mod">
          <ac:chgData name="Ioannis Tsiokanos" userId="7821cdf6-454a-4bc6-a278-49ee22d2fc1d" providerId="ADAL" clId="{43C456EF-D651-4F57-9BEF-948D115824A8}" dt="2020-03-11T19:16:17.573" v="22079" actId="122"/>
          <ac:spMkLst>
            <pc:docMk/>
            <pc:sldMk cId="2480454724" sldId="301"/>
            <ac:spMk id="3" creationId="{9EB2712A-7642-4AFE-AA97-C450F4578D55}"/>
          </ac:spMkLst>
        </pc:spChg>
        <pc:spChg chg="mod">
          <ac:chgData name="Ioannis Tsiokanos" userId="7821cdf6-454a-4bc6-a278-49ee22d2fc1d" providerId="ADAL" clId="{43C456EF-D651-4F57-9BEF-948D115824A8}" dt="2020-03-11T19:12:02.657" v="22054" actId="20577"/>
          <ac:spMkLst>
            <pc:docMk/>
            <pc:sldMk cId="2480454724" sldId="301"/>
            <ac:spMk id="4" creationId="{A5EE9CFD-59C3-416A-9DDA-1719F3EDD42D}"/>
          </ac:spMkLst>
        </pc:spChg>
        <pc:spChg chg="mod">
          <ac:chgData name="Ioannis Tsiokanos" userId="7821cdf6-454a-4bc6-a278-49ee22d2fc1d" providerId="ADAL" clId="{43C456EF-D651-4F57-9BEF-948D115824A8}" dt="2020-03-11T19:12:12.743" v="22077" actId="20577"/>
          <ac:spMkLst>
            <pc:docMk/>
            <pc:sldMk cId="2480454724" sldId="301"/>
            <ac:spMk id="5" creationId="{33457A0C-AF9A-490D-A4AE-0C21C58846C6}"/>
          </ac:spMkLst>
        </pc:spChg>
      </pc:sldChg>
      <pc:sldChg chg="addSp delSp modSp add del delAnim modAnim">
        <pc:chgData name="Ioannis Tsiokanos" userId="7821cdf6-454a-4bc6-a278-49ee22d2fc1d" providerId="ADAL" clId="{43C456EF-D651-4F57-9BEF-948D115824A8}" dt="2020-03-03T19:08:35.112" v="4685" actId="47"/>
        <pc:sldMkLst>
          <pc:docMk/>
          <pc:sldMk cId="2600562764" sldId="302"/>
        </pc:sldMkLst>
        <pc:spChg chg="mod">
          <ac:chgData name="Ioannis Tsiokanos" userId="7821cdf6-454a-4bc6-a278-49ee22d2fc1d" providerId="ADAL" clId="{43C456EF-D651-4F57-9BEF-948D115824A8}" dt="2020-03-03T11:43:11.690" v="670" actId="27636"/>
          <ac:spMkLst>
            <pc:docMk/>
            <pc:sldMk cId="2600562764" sldId="302"/>
            <ac:spMk id="2" creationId="{47F17C72-99A9-4121-8EB1-3AD832EB6F3A}"/>
          </ac:spMkLst>
        </pc:spChg>
        <pc:spChg chg="mod">
          <ac:chgData name="Ioannis Tsiokanos" userId="7821cdf6-454a-4bc6-a278-49ee22d2fc1d" providerId="ADAL" clId="{43C456EF-D651-4F57-9BEF-948D115824A8}" dt="2020-03-03T14:14:07.074" v="1103" actId="20577"/>
          <ac:spMkLst>
            <pc:docMk/>
            <pc:sldMk cId="2600562764" sldId="302"/>
            <ac:spMk id="3" creationId="{BEBAC17B-E9DB-481A-B778-50663934A770}"/>
          </ac:spMkLst>
        </pc:spChg>
        <pc:spChg chg="add mod">
          <ac:chgData name="Ioannis Tsiokanos" userId="7821cdf6-454a-4bc6-a278-49ee22d2fc1d" providerId="ADAL" clId="{43C456EF-D651-4F57-9BEF-948D115824A8}" dt="2020-03-03T11:45:19.690" v="794" actId="1036"/>
          <ac:spMkLst>
            <pc:docMk/>
            <pc:sldMk cId="2600562764" sldId="302"/>
            <ac:spMk id="7" creationId="{3A65A884-A1EA-4EFC-B466-82B131563176}"/>
          </ac:spMkLst>
        </pc:spChg>
        <pc:spChg chg="mod topLvl">
          <ac:chgData name="Ioannis Tsiokanos" userId="7821cdf6-454a-4bc6-a278-49ee22d2fc1d" providerId="ADAL" clId="{43C456EF-D651-4F57-9BEF-948D115824A8}" dt="2020-03-03T11:45:19.690" v="794" actId="1036"/>
          <ac:spMkLst>
            <pc:docMk/>
            <pc:sldMk cId="2600562764" sldId="302"/>
            <ac:spMk id="9" creationId="{953A264C-CD57-4FD3-9180-9D1D0548A5AA}"/>
          </ac:spMkLst>
        </pc:spChg>
        <pc:spChg chg="del mod topLvl">
          <ac:chgData name="Ioannis Tsiokanos" userId="7821cdf6-454a-4bc6-a278-49ee22d2fc1d" providerId="ADAL" clId="{43C456EF-D651-4F57-9BEF-948D115824A8}" dt="2020-03-03T11:22:28.780" v="161" actId="478"/>
          <ac:spMkLst>
            <pc:docMk/>
            <pc:sldMk cId="2600562764" sldId="302"/>
            <ac:spMk id="10" creationId="{72E146AE-700B-44B6-94BE-925D1FDFC317}"/>
          </ac:spMkLst>
        </pc:spChg>
        <pc:spChg chg="add mod">
          <ac:chgData name="Ioannis Tsiokanos" userId="7821cdf6-454a-4bc6-a278-49ee22d2fc1d" providerId="ADAL" clId="{43C456EF-D651-4F57-9BEF-948D115824A8}" dt="2020-03-03T11:45:19.690" v="794" actId="1036"/>
          <ac:spMkLst>
            <pc:docMk/>
            <pc:sldMk cId="2600562764" sldId="302"/>
            <ac:spMk id="12" creationId="{AB0F8E06-B5A6-41A7-B74A-23E64BE02093}"/>
          </ac:spMkLst>
        </pc:spChg>
        <pc:spChg chg="add mod">
          <ac:chgData name="Ioannis Tsiokanos" userId="7821cdf6-454a-4bc6-a278-49ee22d2fc1d" providerId="ADAL" clId="{43C456EF-D651-4F57-9BEF-948D115824A8}" dt="2020-03-03T11:45:19.690" v="794" actId="1036"/>
          <ac:spMkLst>
            <pc:docMk/>
            <pc:sldMk cId="2600562764" sldId="302"/>
            <ac:spMk id="13" creationId="{779710E1-CE3F-4C17-AD9E-B6BF6667BC91}"/>
          </ac:spMkLst>
        </pc:spChg>
        <pc:spChg chg="add del mod">
          <ac:chgData name="Ioannis Tsiokanos" userId="7821cdf6-454a-4bc6-a278-49ee22d2fc1d" providerId="ADAL" clId="{43C456EF-D651-4F57-9BEF-948D115824A8}" dt="2020-03-03T11:35:45.265" v="338" actId="478"/>
          <ac:spMkLst>
            <pc:docMk/>
            <pc:sldMk cId="2600562764" sldId="302"/>
            <ac:spMk id="18" creationId="{C18F92A1-09B4-4445-9979-31F5FE660A0E}"/>
          </ac:spMkLst>
        </pc:spChg>
        <pc:spChg chg="add mod">
          <ac:chgData name="Ioannis Tsiokanos" userId="7821cdf6-454a-4bc6-a278-49ee22d2fc1d" providerId="ADAL" clId="{43C456EF-D651-4F57-9BEF-948D115824A8}" dt="2020-03-03T11:40:51.174" v="602" actId="1035"/>
          <ac:spMkLst>
            <pc:docMk/>
            <pc:sldMk cId="2600562764" sldId="302"/>
            <ac:spMk id="19" creationId="{4E48C80F-0219-4AC4-B788-54C6B8169B5B}"/>
          </ac:spMkLst>
        </pc:spChg>
        <pc:spChg chg="add mod">
          <ac:chgData name="Ioannis Tsiokanos" userId="7821cdf6-454a-4bc6-a278-49ee22d2fc1d" providerId="ADAL" clId="{43C456EF-D651-4F57-9BEF-948D115824A8}" dt="2020-03-03T11:42:22.074" v="650" actId="207"/>
          <ac:spMkLst>
            <pc:docMk/>
            <pc:sldMk cId="2600562764" sldId="302"/>
            <ac:spMk id="20" creationId="{61F0C733-DEBE-454C-8824-A994DBF13B81}"/>
          </ac:spMkLst>
        </pc:spChg>
        <pc:spChg chg="add mod">
          <ac:chgData name="Ioannis Tsiokanos" userId="7821cdf6-454a-4bc6-a278-49ee22d2fc1d" providerId="ADAL" clId="{43C456EF-D651-4F57-9BEF-948D115824A8}" dt="2020-03-03T11:52:56.134" v="1015" actId="20577"/>
          <ac:spMkLst>
            <pc:docMk/>
            <pc:sldMk cId="2600562764" sldId="302"/>
            <ac:spMk id="21" creationId="{598F363A-B5AA-4EC2-B1CB-20AD475FBA43}"/>
          </ac:spMkLst>
        </pc:spChg>
        <pc:spChg chg="add mod">
          <ac:chgData name="Ioannis Tsiokanos" userId="7821cdf6-454a-4bc6-a278-49ee22d2fc1d" providerId="ADAL" clId="{43C456EF-D651-4F57-9BEF-948D115824A8}" dt="2020-03-03T14:23:55.903" v="1150" actId="20577"/>
          <ac:spMkLst>
            <pc:docMk/>
            <pc:sldMk cId="2600562764" sldId="302"/>
            <ac:spMk id="22" creationId="{18332DD6-29A1-48E2-80F0-66667C776E88}"/>
          </ac:spMkLst>
        </pc:spChg>
        <pc:spChg chg="add del">
          <ac:chgData name="Ioannis Tsiokanos" userId="7821cdf6-454a-4bc6-a278-49ee22d2fc1d" providerId="ADAL" clId="{43C456EF-D651-4F57-9BEF-948D115824A8}" dt="2020-03-03T11:43:49.373" v="675"/>
          <ac:spMkLst>
            <pc:docMk/>
            <pc:sldMk cId="2600562764" sldId="302"/>
            <ac:spMk id="23" creationId="{79136621-1184-4F66-8CF1-C7BD2607F69B}"/>
          </ac:spMkLst>
        </pc:spChg>
        <pc:spChg chg="add mod">
          <ac:chgData name="Ioannis Tsiokanos" userId="7821cdf6-454a-4bc6-a278-49ee22d2fc1d" providerId="ADAL" clId="{43C456EF-D651-4F57-9BEF-948D115824A8}" dt="2020-03-03T11:45:04.014" v="778" actId="571"/>
          <ac:spMkLst>
            <pc:docMk/>
            <pc:sldMk cId="2600562764" sldId="302"/>
            <ac:spMk id="24" creationId="{EA62359B-0F03-4B7E-B89B-D047587D1231}"/>
          </ac:spMkLst>
        </pc:spChg>
        <pc:spChg chg="add mod">
          <ac:chgData name="Ioannis Tsiokanos" userId="7821cdf6-454a-4bc6-a278-49ee22d2fc1d" providerId="ADAL" clId="{43C456EF-D651-4F57-9BEF-948D115824A8}" dt="2020-03-03T11:45:04.014" v="778" actId="571"/>
          <ac:spMkLst>
            <pc:docMk/>
            <pc:sldMk cId="2600562764" sldId="302"/>
            <ac:spMk id="26" creationId="{C78EDC8B-CD91-446F-9F90-1AE3CEB9FB78}"/>
          </ac:spMkLst>
        </pc:spChg>
        <pc:grpChg chg="add del">
          <ac:chgData name="Ioannis Tsiokanos" userId="7821cdf6-454a-4bc6-a278-49ee22d2fc1d" providerId="ADAL" clId="{43C456EF-D651-4F57-9BEF-948D115824A8}" dt="2020-03-03T11:22:28.780" v="161" actId="478"/>
          <ac:grpSpMkLst>
            <pc:docMk/>
            <pc:sldMk cId="2600562764" sldId="302"/>
            <ac:grpSpMk id="8" creationId="{F9B96CB3-A432-4C96-93F3-2701968BA0CE}"/>
          </ac:grpSpMkLst>
        </pc:grpChg>
        <pc:picChg chg="add mod">
          <ac:chgData name="Ioannis Tsiokanos" userId="7821cdf6-454a-4bc6-a278-49ee22d2fc1d" providerId="ADAL" clId="{43C456EF-D651-4F57-9BEF-948D115824A8}" dt="2020-03-03T11:45:19.690" v="794" actId="1036"/>
          <ac:picMkLst>
            <pc:docMk/>
            <pc:sldMk cId="2600562764" sldId="302"/>
            <ac:picMk id="11" creationId="{C018A6F6-E2CB-4D84-A067-F9E4E17B9423}"/>
          </ac:picMkLst>
        </pc:picChg>
        <pc:picChg chg="add mod">
          <ac:chgData name="Ioannis Tsiokanos" userId="7821cdf6-454a-4bc6-a278-49ee22d2fc1d" providerId="ADAL" clId="{43C456EF-D651-4F57-9BEF-948D115824A8}" dt="2020-03-03T11:45:19.690" v="794" actId="1036"/>
          <ac:picMkLst>
            <pc:docMk/>
            <pc:sldMk cId="2600562764" sldId="302"/>
            <ac:picMk id="14" creationId="{56419867-D9FD-4FA8-B5E2-688FBD35D5BC}"/>
          </ac:picMkLst>
        </pc:picChg>
        <pc:picChg chg="add del">
          <ac:chgData name="Ioannis Tsiokanos" userId="7821cdf6-454a-4bc6-a278-49ee22d2fc1d" providerId="ADAL" clId="{43C456EF-D651-4F57-9BEF-948D115824A8}" dt="2020-03-03T11:35:05.621" v="327"/>
          <ac:picMkLst>
            <pc:docMk/>
            <pc:sldMk cId="2600562764" sldId="302"/>
            <ac:picMk id="15" creationId="{1AC4D5A2-B8F3-488F-A7A0-1C14AF9A1C70}"/>
          </ac:picMkLst>
        </pc:picChg>
        <pc:picChg chg="add del">
          <ac:chgData name="Ioannis Tsiokanos" userId="7821cdf6-454a-4bc6-a278-49ee22d2fc1d" providerId="ADAL" clId="{43C456EF-D651-4F57-9BEF-948D115824A8}" dt="2020-03-03T11:35:16.216" v="331"/>
          <ac:picMkLst>
            <pc:docMk/>
            <pc:sldMk cId="2600562764" sldId="302"/>
            <ac:picMk id="16" creationId="{FC554F35-F8A2-4D9A-8F48-40390BE62CF2}"/>
          </ac:picMkLst>
        </pc:picChg>
        <pc:picChg chg="add del">
          <ac:chgData name="Ioannis Tsiokanos" userId="7821cdf6-454a-4bc6-a278-49ee22d2fc1d" providerId="ADAL" clId="{43C456EF-D651-4F57-9BEF-948D115824A8}" dt="2020-03-03T11:35:15.858" v="330"/>
          <ac:picMkLst>
            <pc:docMk/>
            <pc:sldMk cId="2600562764" sldId="302"/>
            <ac:picMk id="17" creationId="{7B78970B-B798-47B2-B88F-3A59EB547446}"/>
          </ac:picMkLst>
        </pc:picChg>
        <pc:picChg chg="add mod">
          <ac:chgData name="Ioannis Tsiokanos" userId="7821cdf6-454a-4bc6-a278-49ee22d2fc1d" providerId="ADAL" clId="{43C456EF-D651-4F57-9BEF-948D115824A8}" dt="2020-03-03T11:45:04.014" v="778" actId="571"/>
          <ac:picMkLst>
            <pc:docMk/>
            <pc:sldMk cId="2600562764" sldId="302"/>
            <ac:picMk id="25" creationId="{19EF69DA-1BB6-494B-95CC-D8BECC005AED}"/>
          </ac:picMkLst>
        </pc:picChg>
        <pc:picChg chg="add mod">
          <ac:chgData name="Ioannis Tsiokanos" userId="7821cdf6-454a-4bc6-a278-49ee22d2fc1d" providerId="ADAL" clId="{43C456EF-D651-4F57-9BEF-948D115824A8}" dt="2020-03-03T11:45:04.014" v="778" actId="571"/>
          <ac:picMkLst>
            <pc:docMk/>
            <pc:sldMk cId="2600562764" sldId="302"/>
            <ac:picMk id="27" creationId="{B5925E64-98E1-4729-80CE-161932C0BA86}"/>
          </ac:picMkLst>
        </pc:picChg>
      </pc:sldChg>
      <pc:sldChg chg="add del">
        <pc:chgData name="Ioannis Tsiokanos" userId="7821cdf6-454a-4bc6-a278-49ee22d2fc1d" providerId="ADAL" clId="{43C456EF-D651-4F57-9BEF-948D115824A8}" dt="2020-03-03T11:53:46.952" v="1036" actId="47"/>
        <pc:sldMkLst>
          <pc:docMk/>
          <pc:sldMk cId="517696037" sldId="303"/>
        </pc:sldMkLst>
      </pc:sldChg>
      <pc:sldChg chg="addSp delSp modSp add del delAnim modAnim">
        <pc:chgData name="Ioannis Tsiokanos" userId="7821cdf6-454a-4bc6-a278-49ee22d2fc1d" providerId="ADAL" clId="{43C456EF-D651-4F57-9BEF-948D115824A8}" dt="2020-03-04T16:44:42.599" v="9951" actId="47"/>
        <pc:sldMkLst>
          <pc:docMk/>
          <pc:sldMk cId="3499182346" sldId="304"/>
        </pc:sldMkLst>
        <pc:spChg chg="add del mod">
          <ac:chgData name="Ioannis Tsiokanos" userId="7821cdf6-454a-4bc6-a278-49ee22d2fc1d" providerId="ADAL" clId="{43C456EF-D651-4F57-9BEF-948D115824A8}" dt="2020-03-03T19:54:00.066" v="5091"/>
          <ac:spMkLst>
            <pc:docMk/>
            <pc:sldMk cId="3499182346" sldId="304"/>
            <ac:spMk id="2" creationId="{E229A7E0-DD49-4FFC-8DA8-950E884A2CC6}"/>
          </ac:spMkLst>
        </pc:spChg>
        <pc:spChg chg="mod">
          <ac:chgData name="Ioannis Tsiokanos" userId="7821cdf6-454a-4bc6-a278-49ee22d2fc1d" providerId="ADAL" clId="{43C456EF-D651-4F57-9BEF-948D115824A8}" dt="2020-03-03T19:26:19.714" v="4847" actId="20577"/>
          <ac:spMkLst>
            <pc:docMk/>
            <pc:sldMk cId="3499182346" sldId="304"/>
            <ac:spMk id="3" creationId="{A16C8896-E763-4050-8CDA-7E6AF73A5DA0}"/>
          </ac:spMkLst>
        </pc:spChg>
        <pc:spChg chg="add del mod">
          <ac:chgData name="Ioannis Tsiokanos" userId="7821cdf6-454a-4bc6-a278-49ee22d2fc1d" providerId="ADAL" clId="{43C456EF-D651-4F57-9BEF-948D115824A8}" dt="2020-03-03T19:26:36.573" v="4850"/>
          <ac:spMkLst>
            <pc:docMk/>
            <pc:sldMk cId="3499182346" sldId="304"/>
            <ac:spMk id="7" creationId="{AB94ED7C-2262-49CA-B001-A6E0777C9297}"/>
          </ac:spMkLst>
        </pc:spChg>
        <pc:spChg chg="add del mod">
          <ac:chgData name="Ioannis Tsiokanos" userId="7821cdf6-454a-4bc6-a278-49ee22d2fc1d" providerId="ADAL" clId="{43C456EF-D651-4F57-9BEF-948D115824A8}" dt="2020-03-03T19:45:55.972" v="4924" actId="478"/>
          <ac:spMkLst>
            <pc:docMk/>
            <pc:sldMk cId="3499182346" sldId="304"/>
            <ac:spMk id="8" creationId="{90E81053-1A98-44A0-B745-DD8371D83F5D}"/>
          </ac:spMkLst>
        </pc:spChg>
        <pc:spChg chg="add del">
          <ac:chgData name="Ioannis Tsiokanos" userId="7821cdf6-454a-4bc6-a278-49ee22d2fc1d" providerId="ADAL" clId="{43C456EF-D651-4F57-9BEF-948D115824A8}" dt="2020-03-03T19:30:30.734" v="4858"/>
          <ac:spMkLst>
            <pc:docMk/>
            <pc:sldMk cId="3499182346" sldId="304"/>
            <ac:spMk id="9" creationId="{79F19EB4-2D45-448B-B45E-6838067BAAF9}"/>
          </ac:spMkLst>
        </pc:spChg>
        <pc:spChg chg="add del">
          <ac:chgData name="Ioannis Tsiokanos" userId="7821cdf6-454a-4bc6-a278-49ee22d2fc1d" providerId="ADAL" clId="{43C456EF-D651-4F57-9BEF-948D115824A8}" dt="2020-03-03T19:30:38.812" v="4861"/>
          <ac:spMkLst>
            <pc:docMk/>
            <pc:sldMk cId="3499182346" sldId="304"/>
            <ac:spMk id="10" creationId="{7785980B-0C6F-400A-B1A6-3A65A848CE18}"/>
          </ac:spMkLst>
        </pc:spChg>
        <pc:spChg chg="add del mod">
          <ac:chgData name="Ioannis Tsiokanos" userId="7821cdf6-454a-4bc6-a278-49ee22d2fc1d" providerId="ADAL" clId="{43C456EF-D651-4F57-9BEF-948D115824A8}" dt="2020-03-03T19:46:00.425" v="4926" actId="478"/>
          <ac:spMkLst>
            <pc:docMk/>
            <pc:sldMk cId="3499182346" sldId="304"/>
            <ac:spMk id="11" creationId="{2B6F1B19-92DC-42DF-939E-A53EBE9077F5}"/>
          </ac:spMkLst>
        </pc:spChg>
        <pc:spChg chg="add del mod">
          <ac:chgData name="Ioannis Tsiokanos" userId="7821cdf6-454a-4bc6-a278-49ee22d2fc1d" providerId="ADAL" clId="{43C456EF-D651-4F57-9BEF-948D115824A8}" dt="2020-03-03T19:54:08.503" v="5092"/>
          <ac:spMkLst>
            <pc:docMk/>
            <pc:sldMk cId="3499182346" sldId="304"/>
            <ac:spMk id="12" creationId="{4C0ED2A4-D963-4245-BE6E-C0B3A9320FBA}"/>
          </ac:spMkLst>
        </pc:spChg>
        <pc:spChg chg="add del mod">
          <ac:chgData name="Ioannis Tsiokanos" userId="7821cdf6-454a-4bc6-a278-49ee22d2fc1d" providerId="ADAL" clId="{43C456EF-D651-4F57-9BEF-948D115824A8}" dt="2020-03-04T11:26:14.869" v="7625" actId="15"/>
          <ac:spMkLst>
            <pc:docMk/>
            <pc:sldMk cId="3499182346" sldId="304"/>
            <ac:spMk id="13" creationId="{16A1E892-65A9-48DE-8C49-878A53D0E609}"/>
          </ac:spMkLst>
        </pc:spChg>
        <pc:spChg chg="add mod">
          <ac:chgData name="Ioannis Tsiokanos" userId="7821cdf6-454a-4bc6-a278-49ee22d2fc1d" providerId="ADAL" clId="{43C456EF-D651-4F57-9BEF-948D115824A8}" dt="2020-03-04T11:48:17.914" v="8476" actId="20577"/>
          <ac:spMkLst>
            <pc:docMk/>
            <pc:sldMk cId="3499182346" sldId="304"/>
            <ac:spMk id="14" creationId="{DB42B8E9-D98C-4C3C-8652-D82F19A2925C}"/>
          </ac:spMkLst>
        </pc:spChg>
        <pc:spChg chg="add mod">
          <ac:chgData name="Ioannis Tsiokanos" userId="7821cdf6-454a-4bc6-a278-49ee22d2fc1d" providerId="ADAL" clId="{43C456EF-D651-4F57-9BEF-948D115824A8}" dt="2020-03-04T11:25:06.188" v="7624" actId="207"/>
          <ac:spMkLst>
            <pc:docMk/>
            <pc:sldMk cId="3499182346" sldId="304"/>
            <ac:spMk id="15" creationId="{A5CA126D-0EC1-45A7-A6CB-4B8BDD5D8C59}"/>
          </ac:spMkLst>
        </pc:spChg>
        <pc:spChg chg="add mod">
          <ac:chgData name="Ioannis Tsiokanos" userId="7821cdf6-454a-4bc6-a278-49ee22d2fc1d" providerId="ADAL" clId="{43C456EF-D651-4F57-9BEF-948D115824A8}" dt="2020-03-03T20:19:27.821" v="5829" actId="1036"/>
          <ac:spMkLst>
            <pc:docMk/>
            <pc:sldMk cId="3499182346" sldId="304"/>
            <ac:spMk id="16" creationId="{1756BEAA-7C81-4C64-92CE-CFBF1B86C562}"/>
          </ac:spMkLst>
        </pc:spChg>
        <pc:spChg chg="add mod">
          <ac:chgData name="Ioannis Tsiokanos" userId="7821cdf6-454a-4bc6-a278-49ee22d2fc1d" providerId="ADAL" clId="{43C456EF-D651-4F57-9BEF-948D115824A8}" dt="2020-03-04T15:08:16.947" v="8701" actId="1035"/>
          <ac:spMkLst>
            <pc:docMk/>
            <pc:sldMk cId="3499182346" sldId="304"/>
            <ac:spMk id="17" creationId="{C9C03499-DE0F-40DE-867D-639FBD53C281}"/>
          </ac:spMkLst>
        </pc:spChg>
        <pc:spChg chg="add del">
          <ac:chgData name="Ioannis Tsiokanos" userId="7821cdf6-454a-4bc6-a278-49ee22d2fc1d" providerId="ADAL" clId="{43C456EF-D651-4F57-9BEF-948D115824A8}" dt="2020-03-03T20:16:39.123" v="5780"/>
          <ac:spMkLst>
            <pc:docMk/>
            <pc:sldMk cId="3499182346" sldId="304"/>
            <ac:spMk id="18" creationId="{C741AE92-AAEC-46F8-8482-690B461BD7DE}"/>
          </ac:spMkLst>
        </pc:spChg>
        <pc:spChg chg="add mod">
          <ac:chgData name="Ioannis Tsiokanos" userId="7821cdf6-454a-4bc6-a278-49ee22d2fc1d" providerId="ADAL" clId="{43C456EF-D651-4F57-9BEF-948D115824A8}" dt="2020-03-03T20:17:10.439" v="5792" actId="1038"/>
          <ac:spMkLst>
            <pc:docMk/>
            <pc:sldMk cId="3499182346" sldId="304"/>
            <ac:spMk id="19" creationId="{FCB4C137-7C85-442C-A6BA-ADE72DED1F67}"/>
          </ac:spMkLst>
        </pc:spChg>
        <pc:spChg chg="add mod">
          <ac:chgData name="Ioannis Tsiokanos" userId="7821cdf6-454a-4bc6-a278-49ee22d2fc1d" providerId="ADAL" clId="{43C456EF-D651-4F57-9BEF-948D115824A8}" dt="2020-03-03T20:26:40.503" v="5917" actId="1076"/>
          <ac:spMkLst>
            <pc:docMk/>
            <pc:sldMk cId="3499182346" sldId="304"/>
            <ac:spMk id="20" creationId="{0016A170-443F-4993-A932-81D45FF219DD}"/>
          </ac:spMkLst>
        </pc:spChg>
        <pc:spChg chg="add mod">
          <ac:chgData name="Ioannis Tsiokanos" userId="7821cdf6-454a-4bc6-a278-49ee22d2fc1d" providerId="ADAL" clId="{43C456EF-D651-4F57-9BEF-948D115824A8}" dt="2020-03-04T11:48:32.342" v="8492" actId="20577"/>
          <ac:spMkLst>
            <pc:docMk/>
            <pc:sldMk cId="3499182346" sldId="304"/>
            <ac:spMk id="21" creationId="{A2023775-E716-426C-B503-4F34FF6D9FC5}"/>
          </ac:spMkLst>
        </pc:spChg>
      </pc:sldChg>
      <pc:sldChg chg="modSp add del">
        <pc:chgData name="Ioannis Tsiokanos" userId="7821cdf6-454a-4bc6-a278-49ee22d2fc1d" providerId="ADAL" clId="{43C456EF-D651-4F57-9BEF-948D115824A8}" dt="2020-03-03T20:21:14.097" v="5831" actId="47"/>
        <pc:sldMkLst>
          <pc:docMk/>
          <pc:sldMk cId="2284906271" sldId="305"/>
        </pc:sldMkLst>
        <pc:spChg chg="mod">
          <ac:chgData name="Ioannis Tsiokanos" userId="7821cdf6-454a-4bc6-a278-49ee22d2fc1d" providerId="ADAL" clId="{43C456EF-D651-4F57-9BEF-948D115824A8}" dt="2020-03-03T11:50:34.564" v="916" actId="20577"/>
          <ac:spMkLst>
            <pc:docMk/>
            <pc:sldMk cId="2284906271" sldId="305"/>
            <ac:spMk id="3" creationId="{AC0B790D-929B-48E4-A20D-68FA6F86BC64}"/>
          </ac:spMkLst>
        </pc:spChg>
      </pc:sldChg>
      <pc:sldChg chg="modSp add del ord">
        <pc:chgData name="Ioannis Tsiokanos" userId="7821cdf6-454a-4bc6-a278-49ee22d2fc1d" providerId="ADAL" clId="{43C456EF-D651-4F57-9BEF-948D115824A8}" dt="2020-03-03T20:21:11.199" v="5830" actId="47"/>
        <pc:sldMkLst>
          <pc:docMk/>
          <pc:sldMk cId="2702411958" sldId="306"/>
        </pc:sldMkLst>
        <pc:spChg chg="mod">
          <ac:chgData name="Ioannis Tsiokanos" userId="7821cdf6-454a-4bc6-a278-49ee22d2fc1d" providerId="ADAL" clId="{43C456EF-D651-4F57-9BEF-948D115824A8}" dt="2020-03-03T11:50:18.268" v="877" actId="20577"/>
          <ac:spMkLst>
            <pc:docMk/>
            <pc:sldMk cId="2702411958" sldId="306"/>
            <ac:spMk id="3" creationId="{62817177-9EFA-4C1C-B711-91B64E3F0017}"/>
          </ac:spMkLst>
        </pc:spChg>
      </pc:sldChg>
      <pc:sldChg chg="modSp add del">
        <pc:chgData name="Ioannis Tsiokanos" userId="7821cdf6-454a-4bc6-a278-49ee22d2fc1d" providerId="ADAL" clId="{43C456EF-D651-4F57-9BEF-948D115824A8}" dt="2020-03-09T14:51:08.031" v="15588" actId="47"/>
        <pc:sldMkLst>
          <pc:docMk/>
          <pc:sldMk cId="1836859335" sldId="307"/>
        </pc:sldMkLst>
        <pc:spChg chg="mod">
          <ac:chgData name="Ioannis Tsiokanos" userId="7821cdf6-454a-4bc6-a278-49ee22d2fc1d" providerId="ADAL" clId="{43C456EF-D651-4F57-9BEF-948D115824A8}" dt="2020-03-03T11:54:35.003" v="1052" actId="20577"/>
          <ac:spMkLst>
            <pc:docMk/>
            <pc:sldMk cId="1836859335" sldId="307"/>
            <ac:spMk id="2" creationId="{47FB5707-F768-4DCF-874D-C16552B9962B}"/>
          </ac:spMkLst>
        </pc:spChg>
        <pc:spChg chg="mod">
          <ac:chgData name="Ioannis Tsiokanos" userId="7821cdf6-454a-4bc6-a278-49ee22d2fc1d" providerId="ADAL" clId="{43C456EF-D651-4F57-9BEF-948D115824A8}" dt="2020-03-03T11:54:00.879" v="1046" actId="20577"/>
          <ac:spMkLst>
            <pc:docMk/>
            <pc:sldMk cId="1836859335" sldId="307"/>
            <ac:spMk id="3" creationId="{89F0F82B-AF10-48C7-8070-CBACC501C5FA}"/>
          </ac:spMkLst>
        </pc:spChg>
      </pc:sldChg>
      <pc:sldChg chg="addSp delSp modSp add del delAnim modAnim">
        <pc:chgData name="Ioannis Tsiokanos" userId="7821cdf6-454a-4bc6-a278-49ee22d2fc1d" providerId="ADAL" clId="{43C456EF-D651-4F57-9BEF-948D115824A8}" dt="2020-03-04T16:44:24.566" v="9950" actId="47"/>
        <pc:sldMkLst>
          <pc:docMk/>
          <pc:sldMk cId="2095542631" sldId="308"/>
        </pc:sldMkLst>
        <pc:spChg chg="add del mod">
          <ac:chgData name="Ioannis Tsiokanos" userId="7821cdf6-454a-4bc6-a278-49ee22d2fc1d" providerId="ADAL" clId="{43C456EF-D651-4F57-9BEF-948D115824A8}" dt="2020-03-03T17:42:51.646" v="4227"/>
          <ac:spMkLst>
            <pc:docMk/>
            <pc:sldMk cId="2095542631" sldId="308"/>
            <ac:spMk id="2" creationId="{E9B0248B-9E66-4F6F-BCCC-38AFA4159DF3}"/>
          </ac:spMkLst>
        </pc:spChg>
        <pc:spChg chg="mod">
          <ac:chgData name="Ioannis Tsiokanos" userId="7821cdf6-454a-4bc6-a278-49ee22d2fc1d" providerId="ADAL" clId="{43C456EF-D651-4F57-9BEF-948D115824A8}" dt="2020-03-03T17:28:01.173" v="4219" actId="313"/>
          <ac:spMkLst>
            <pc:docMk/>
            <pc:sldMk cId="2095542631" sldId="308"/>
            <ac:spMk id="3" creationId="{D5EAA4CF-0863-4421-887B-AC4FA689964E}"/>
          </ac:spMkLst>
        </pc:spChg>
        <pc:spChg chg="add del mod">
          <ac:chgData name="Ioannis Tsiokanos" userId="7821cdf6-454a-4bc6-a278-49ee22d2fc1d" providerId="ADAL" clId="{43C456EF-D651-4F57-9BEF-948D115824A8}" dt="2020-03-03T16:12:30.416" v="2781"/>
          <ac:spMkLst>
            <pc:docMk/>
            <pc:sldMk cId="2095542631" sldId="308"/>
            <ac:spMk id="7" creationId="{773229DA-18BB-42CC-BC4E-F49C81B8F35F}"/>
          </ac:spMkLst>
        </pc:spChg>
        <pc:spChg chg="add del mod">
          <ac:chgData name="Ioannis Tsiokanos" userId="7821cdf6-454a-4bc6-a278-49ee22d2fc1d" providerId="ADAL" clId="{43C456EF-D651-4F57-9BEF-948D115824A8}" dt="2020-03-03T17:42:20.572" v="4223" actId="478"/>
          <ac:spMkLst>
            <pc:docMk/>
            <pc:sldMk cId="2095542631" sldId="308"/>
            <ac:spMk id="8" creationId="{93B68F35-438D-4331-BB10-D2C4B9040585}"/>
          </ac:spMkLst>
        </pc:spChg>
        <pc:spChg chg="add mod">
          <ac:chgData name="Ioannis Tsiokanos" userId="7821cdf6-454a-4bc6-a278-49ee22d2fc1d" providerId="ADAL" clId="{43C456EF-D651-4F57-9BEF-948D115824A8}" dt="2020-03-03T18:56:48.231" v="4539" actId="207"/>
          <ac:spMkLst>
            <pc:docMk/>
            <pc:sldMk cId="2095542631" sldId="308"/>
            <ac:spMk id="9" creationId="{80E4E3CC-66E2-4B37-938C-2DBC71DE749B}"/>
          </ac:spMkLst>
        </pc:spChg>
        <pc:spChg chg="mod">
          <ac:chgData name="Ioannis Tsiokanos" userId="7821cdf6-454a-4bc6-a278-49ee22d2fc1d" providerId="ADAL" clId="{43C456EF-D651-4F57-9BEF-948D115824A8}" dt="2020-03-03T18:47:05.206" v="4252" actId="1076"/>
          <ac:spMkLst>
            <pc:docMk/>
            <pc:sldMk cId="2095542631" sldId="308"/>
            <ac:spMk id="12" creationId="{C919B86B-F6D7-41D7-AB98-CC9E2D11402D}"/>
          </ac:spMkLst>
        </pc:spChg>
        <pc:spChg chg="add mod">
          <ac:chgData name="Ioannis Tsiokanos" userId="7821cdf6-454a-4bc6-a278-49ee22d2fc1d" providerId="ADAL" clId="{43C456EF-D651-4F57-9BEF-948D115824A8}" dt="2020-03-04T11:08:03.920" v="7350" actId="6549"/>
          <ac:spMkLst>
            <pc:docMk/>
            <pc:sldMk cId="2095542631" sldId="308"/>
            <ac:spMk id="19" creationId="{C53CA5E1-B950-4FF3-90AC-DE26959954AF}"/>
          </ac:spMkLst>
        </pc:spChg>
        <pc:spChg chg="add mod">
          <ac:chgData name="Ioannis Tsiokanos" userId="7821cdf6-454a-4bc6-a278-49ee22d2fc1d" providerId="ADAL" clId="{43C456EF-D651-4F57-9BEF-948D115824A8}" dt="2020-03-03T18:48:18.287" v="4325" actId="14100"/>
          <ac:spMkLst>
            <pc:docMk/>
            <pc:sldMk cId="2095542631" sldId="308"/>
            <ac:spMk id="22" creationId="{17778051-46DB-494F-B0F7-9BB67F4FDC8F}"/>
          </ac:spMkLst>
        </pc:spChg>
        <pc:spChg chg="add del mod">
          <ac:chgData name="Ioannis Tsiokanos" userId="7821cdf6-454a-4bc6-a278-49ee22d2fc1d" providerId="ADAL" clId="{43C456EF-D651-4F57-9BEF-948D115824A8}" dt="2020-03-03T18:55:05.908" v="4475" actId="478"/>
          <ac:spMkLst>
            <pc:docMk/>
            <pc:sldMk cId="2095542631" sldId="308"/>
            <ac:spMk id="23" creationId="{45A51F51-1450-4E58-9037-BE374358920F}"/>
          </ac:spMkLst>
        </pc:spChg>
        <pc:spChg chg="add mod">
          <ac:chgData name="Ioannis Tsiokanos" userId="7821cdf6-454a-4bc6-a278-49ee22d2fc1d" providerId="ADAL" clId="{43C456EF-D651-4F57-9BEF-948D115824A8}" dt="2020-03-03T18:56:56.694" v="4540" actId="14100"/>
          <ac:spMkLst>
            <pc:docMk/>
            <pc:sldMk cId="2095542631" sldId="308"/>
            <ac:spMk id="24" creationId="{AADEDA68-98B5-4572-89CC-A9FC9A225C4C}"/>
          </ac:spMkLst>
        </pc:spChg>
        <pc:spChg chg="add mod">
          <ac:chgData name="Ioannis Tsiokanos" userId="7821cdf6-454a-4bc6-a278-49ee22d2fc1d" providerId="ADAL" clId="{43C456EF-D651-4F57-9BEF-948D115824A8}" dt="2020-03-03T18:57:27.090" v="4544" actId="20577"/>
          <ac:spMkLst>
            <pc:docMk/>
            <pc:sldMk cId="2095542631" sldId="308"/>
            <ac:spMk id="25" creationId="{1ECEF61A-E4C3-45D7-B88C-BD2B335DECCB}"/>
          </ac:spMkLst>
        </pc:spChg>
        <pc:spChg chg="add del">
          <ac:chgData name="Ioannis Tsiokanos" userId="7821cdf6-454a-4bc6-a278-49ee22d2fc1d" providerId="ADAL" clId="{43C456EF-D651-4F57-9BEF-948D115824A8}" dt="2020-03-03T18:58:23.038" v="4546"/>
          <ac:spMkLst>
            <pc:docMk/>
            <pc:sldMk cId="2095542631" sldId="308"/>
            <ac:spMk id="26" creationId="{299B70E9-0793-4787-8FE3-493694EEEF01}"/>
          </ac:spMkLst>
        </pc:spChg>
        <pc:spChg chg="add del">
          <ac:chgData name="Ioannis Tsiokanos" userId="7821cdf6-454a-4bc6-a278-49ee22d2fc1d" providerId="ADAL" clId="{43C456EF-D651-4F57-9BEF-948D115824A8}" dt="2020-03-03T18:58:23.038" v="4546"/>
          <ac:spMkLst>
            <pc:docMk/>
            <pc:sldMk cId="2095542631" sldId="308"/>
            <ac:spMk id="27" creationId="{94E628CD-7453-4659-BB33-5085553A7D8E}"/>
          </ac:spMkLst>
        </pc:spChg>
        <pc:spChg chg="add mod">
          <ac:chgData name="Ioannis Tsiokanos" userId="7821cdf6-454a-4bc6-a278-49ee22d2fc1d" providerId="ADAL" clId="{43C456EF-D651-4F57-9BEF-948D115824A8}" dt="2020-03-03T19:03:44.269" v="4684" actId="20577"/>
          <ac:spMkLst>
            <pc:docMk/>
            <pc:sldMk cId="2095542631" sldId="308"/>
            <ac:spMk id="28" creationId="{83DC7838-3113-4F8C-AB14-A323D10C93DB}"/>
          </ac:spMkLst>
        </pc:spChg>
        <pc:grpChg chg="add mod">
          <ac:chgData name="Ioannis Tsiokanos" userId="7821cdf6-454a-4bc6-a278-49ee22d2fc1d" providerId="ADAL" clId="{43C456EF-D651-4F57-9BEF-948D115824A8}" dt="2020-03-03T18:47:00.391" v="4251" actId="14100"/>
          <ac:grpSpMkLst>
            <pc:docMk/>
            <pc:sldMk cId="2095542631" sldId="308"/>
            <ac:grpSpMk id="10" creationId="{4290424B-74D2-46F5-B9C1-070A9D1BB333}"/>
          </ac:grpSpMkLst>
        </pc:grpChg>
        <pc:grpChg chg="add del">
          <ac:chgData name="Ioannis Tsiokanos" userId="7821cdf6-454a-4bc6-a278-49ee22d2fc1d" providerId="ADAL" clId="{43C456EF-D651-4F57-9BEF-948D115824A8}" dt="2020-03-03T18:45:50.985" v="4237"/>
          <ac:grpSpMkLst>
            <pc:docMk/>
            <pc:sldMk cId="2095542631" sldId="308"/>
            <ac:grpSpMk id="13" creationId="{21384279-B28B-46C8-A623-2F370C002B7C}"/>
          </ac:grpSpMkLst>
        </pc:grpChg>
        <pc:grpChg chg="add del">
          <ac:chgData name="Ioannis Tsiokanos" userId="7821cdf6-454a-4bc6-a278-49ee22d2fc1d" providerId="ADAL" clId="{43C456EF-D651-4F57-9BEF-948D115824A8}" dt="2020-03-03T18:46:00.451" v="4239"/>
          <ac:grpSpMkLst>
            <pc:docMk/>
            <pc:sldMk cId="2095542631" sldId="308"/>
            <ac:grpSpMk id="16" creationId="{B530CA1D-8BAB-41EE-A05B-039AEC23D821}"/>
          </ac:grpSpMkLst>
        </pc:grpChg>
        <pc:picChg chg="add mod">
          <ac:chgData name="Ioannis Tsiokanos" userId="7821cdf6-454a-4bc6-a278-49ee22d2fc1d" providerId="ADAL" clId="{43C456EF-D651-4F57-9BEF-948D115824A8}" dt="2020-03-03T18:46:37.915" v="4249" actId="1036"/>
          <ac:picMkLst>
            <pc:docMk/>
            <pc:sldMk cId="2095542631" sldId="308"/>
            <ac:picMk id="20" creationId="{FE305CC9-B9E8-4118-9298-04DC8826BDF2}"/>
          </ac:picMkLst>
        </pc:picChg>
        <pc:picChg chg="add mod">
          <ac:chgData name="Ioannis Tsiokanos" userId="7821cdf6-454a-4bc6-a278-49ee22d2fc1d" providerId="ADAL" clId="{43C456EF-D651-4F57-9BEF-948D115824A8}" dt="2020-03-04T11:08:50.147" v="7351" actId="1036"/>
          <ac:picMkLst>
            <pc:docMk/>
            <pc:sldMk cId="2095542631" sldId="308"/>
            <ac:picMk id="21" creationId="{ABB524BC-B48F-40AF-803F-2FAF79EA1759}"/>
          </ac:picMkLst>
        </pc:picChg>
      </pc:sldChg>
      <pc:sldChg chg="addSp delSp modSp add del ord delAnim modAnim">
        <pc:chgData name="Ioannis Tsiokanos" userId="7821cdf6-454a-4bc6-a278-49ee22d2fc1d" providerId="ADAL" clId="{43C456EF-D651-4F57-9BEF-948D115824A8}" dt="2020-03-03T19:16:07.311" v="4794" actId="47"/>
        <pc:sldMkLst>
          <pc:docMk/>
          <pc:sldMk cId="3666736630" sldId="309"/>
        </pc:sldMkLst>
        <pc:spChg chg="add del mod">
          <ac:chgData name="Ioannis Tsiokanos" userId="7821cdf6-454a-4bc6-a278-49ee22d2fc1d" providerId="ADAL" clId="{43C456EF-D651-4F57-9BEF-948D115824A8}" dt="2020-03-03T15:49:04.226" v="1841" actId="255"/>
          <ac:spMkLst>
            <pc:docMk/>
            <pc:sldMk cId="3666736630" sldId="309"/>
            <ac:spMk id="2" creationId="{E1EEB40C-C80B-4048-BBDA-ACF3CA249C94}"/>
          </ac:spMkLst>
        </pc:spChg>
        <pc:spChg chg="mod">
          <ac:chgData name="Ioannis Tsiokanos" userId="7821cdf6-454a-4bc6-a278-49ee22d2fc1d" providerId="ADAL" clId="{43C456EF-D651-4F57-9BEF-948D115824A8}" dt="2020-03-03T15:30:45.973" v="1210" actId="122"/>
          <ac:spMkLst>
            <pc:docMk/>
            <pc:sldMk cId="3666736630" sldId="309"/>
            <ac:spMk id="3" creationId="{806F34F6-0DEB-47CA-84A0-E669DD68B1C2}"/>
          </ac:spMkLst>
        </pc:spChg>
        <pc:spChg chg="mod">
          <ac:chgData name="Ioannis Tsiokanos" userId="7821cdf6-454a-4bc6-a278-49ee22d2fc1d" providerId="ADAL" clId="{43C456EF-D651-4F57-9BEF-948D115824A8}" dt="2020-03-03T15:51:34.793" v="1894" actId="20577"/>
          <ac:spMkLst>
            <pc:docMk/>
            <pc:sldMk cId="3666736630" sldId="309"/>
            <ac:spMk id="5" creationId="{A15D5303-C2E6-4011-A37D-575A97859B25}"/>
          </ac:spMkLst>
        </pc:spChg>
        <pc:spChg chg="add del mod">
          <ac:chgData name="Ioannis Tsiokanos" userId="7821cdf6-454a-4bc6-a278-49ee22d2fc1d" providerId="ADAL" clId="{43C456EF-D651-4F57-9BEF-948D115824A8}" dt="2020-03-03T15:31:47.713" v="1216"/>
          <ac:spMkLst>
            <pc:docMk/>
            <pc:sldMk cId="3666736630" sldId="309"/>
            <ac:spMk id="7" creationId="{4AF22E67-8393-4FFE-A07E-54EB727093D6}"/>
          </ac:spMkLst>
        </pc:spChg>
        <pc:spChg chg="add del mod">
          <ac:chgData name="Ioannis Tsiokanos" userId="7821cdf6-454a-4bc6-a278-49ee22d2fc1d" providerId="ADAL" clId="{43C456EF-D651-4F57-9BEF-948D115824A8}" dt="2020-03-03T15:37:23.085" v="1450" actId="478"/>
          <ac:spMkLst>
            <pc:docMk/>
            <pc:sldMk cId="3666736630" sldId="309"/>
            <ac:spMk id="8" creationId="{93861717-6103-4E49-9DAC-8EA34A2B54DB}"/>
          </ac:spMkLst>
        </pc:spChg>
        <pc:spChg chg="del mod topLvl">
          <ac:chgData name="Ioannis Tsiokanos" userId="7821cdf6-454a-4bc6-a278-49ee22d2fc1d" providerId="ADAL" clId="{43C456EF-D651-4F57-9BEF-948D115824A8}" dt="2020-03-03T15:37:22.136" v="1449" actId="478"/>
          <ac:spMkLst>
            <pc:docMk/>
            <pc:sldMk cId="3666736630" sldId="309"/>
            <ac:spMk id="10" creationId="{E08030A0-C7CF-4534-A648-BAFC5ADE4926}"/>
          </ac:spMkLst>
        </pc:spChg>
        <pc:spChg chg="del topLvl">
          <ac:chgData name="Ioannis Tsiokanos" userId="7821cdf6-454a-4bc6-a278-49ee22d2fc1d" providerId="ADAL" clId="{43C456EF-D651-4F57-9BEF-948D115824A8}" dt="2020-03-03T15:33:25.350" v="1237" actId="478"/>
          <ac:spMkLst>
            <pc:docMk/>
            <pc:sldMk cId="3666736630" sldId="309"/>
            <ac:spMk id="11" creationId="{866DFA21-8A9C-47D2-A605-14F8C915120D}"/>
          </ac:spMkLst>
        </pc:spChg>
        <pc:spChg chg="add del mod">
          <ac:chgData name="Ioannis Tsiokanos" userId="7821cdf6-454a-4bc6-a278-49ee22d2fc1d" providerId="ADAL" clId="{43C456EF-D651-4F57-9BEF-948D115824A8}" dt="2020-03-03T15:33:38.243" v="1240"/>
          <ac:spMkLst>
            <pc:docMk/>
            <pc:sldMk cId="3666736630" sldId="309"/>
            <ac:spMk id="12" creationId="{96D902F9-F1B5-4821-AB17-D9932D8B60FF}"/>
          </ac:spMkLst>
        </pc:spChg>
        <pc:spChg chg="add del mod">
          <ac:chgData name="Ioannis Tsiokanos" userId="7821cdf6-454a-4bc6-a278-49ee22d2fc1d" providerId="ADAL" clId="{43C456EF-D651-4F57-9BEF-948D115824A8}" dt="2020-03-03T15:37:21.125" v="1446" actId="478"/>
          <ac:spMkLst>
            <pc:docMk/>
            <pc:sldMk cId="3666736630" sldId="309"/>
            <ac:spMk id="13" creationId="{E4B62EFF-FA97-425D-95D8-E0717E3F3605}"/>
          </ac:spMkLst>
        </pc:spChg>
        <pc:spChg chg="add del mod">
          <ac:chgData name="Ioannis Tsiokanos" userId="7821cdf6-454a-4bc6-a278-49ee22d2fc1d" providerId="ADAL" clId="{43C456EF-D651-4F57-9BEF-948D115824A8}" dt="2020-03-03T15:37:21.128" v="1448"/>
          <ac:spMkLst>
            <pc:docMk/>
            <pc:sldMk cId="3666736630" sldId="309"/>
            <ac:spMk id="14" creationId="{A433FAC4-397B-4F33-ADE3-8D650D562479}"/>
          </ac:spMkLst>
        </pc:spChg>
        <pc:spChg chg="add del mod">
          <ac:chgData name="Ioannis Tsiokanos" userId="7821cdf6-454a-4bc6-a278-49ee22d2fc1d" providerId="ADAL" clId="{43C456EF-D651-4F57-9BEF-948D115824A8}" dt="2020-03-03T15:37:39.762" v="1453" actId="478"/>
          <ac:spMkLst>
            <pc:docMk/>
            <pc:sldMk cId="3666736630" sldId="309"/>
            <ac:spMk id="15" creationId="{037AC29A-98F6-415D-9662-25D004785C0D}"/>
          </ac:spMkLst>
        </pc:spChg>
        <pc:spChg chg="mod">
          <ac:chgData name="Ioannis Tsiokanos" userId="7821cdf6-454a-4bc6-a278-49ee22d2fc1d" providerId="ADAL" clId="{43C456EF-D651-4F57-9BEF-948D115824A8}" dt="2020-03-03T15:50:32.345" v="1880" actId="255"/>
          <ac:spMkLst>
            <pc:docMk/>
            <pc:sldMk cId="3666736630" sldId="309"/>
            <ac:spMk id="20" creationId="{E8B12241-9265-41ED-AE63-9B10D3217CA9}"/>
          </ac:spMkLst>
        </pc:spChg>
        <pc:spChg chg="mod">
          <ac:chgData name="Ioannis Tsiokanos" userId="7821cdf6-454a-4bc6-a278-49ee22d2fc1d" providerId="ADAL" clId="{43C456EF-D651-4F57-9BEF-948D115824A8}" dt="2020-03-03T15:50:25.681" v="1879" actId="255"/>
          <ac:spMkLst>
            <pc:docMk/>
            <pc:sldMk cId="3666736630" sldId="309"/>
            <ac:spMk id="23" creationId="{A08C270A-58E8-450F-84B5-1865B700E0EF}"/>
          </ac:spMkLst>
        </pc:spChg>
        <pc:spChg chg="mod">
          <ac:chgData name="Ioannis Tsiokanos" userId="7821cdf6-454a-4bc6-a278-49ee22d2fc1d" providerId="ADAL" clId="{43C456EF-D651-4F57-9BEF-948D115824A8}" dt="2020-03-03T15:50:41.545" v="1881" actId="255"/>
          <ac:spMkLst>
            <pc:docMk/>
            <pc:sldMk cId="3666736630" sldId="309"/>
            <ac:spMk id="26" creationId="{3634491D-5676-4A4E-8618-C0326E6ED950}"/>
          </ac:spMkLst>
        </pc:spChg>
        <pc:spChg chg="mod">
          <ac:chgData name="Ioannis Tsiokanos" userId="7821cdf6-454a-4bc6-a278-49ee22d2fc1d" providerId="ADAL" clId="{43C456EF-D651-4F57-9BEF-948D115824A8}" dt="2020-03-03T15:51:09.336" v="1885" actId="255"/>
          <ac:spMkLst>
            <pc:docMk/>
            <pc:sldMk cId="3666736630" sldId="309"/>
            <ac:spMk id="30" creationId="{8F978419-16A8-4DF4-AE04-7B4DCB0035F9}"/>
          </ac:spMkLst>
        </pc:spChg>
        <pc:spChg chg="mod">
          <ac:chgData name="Ioannis Tsiokanos" userId="7821cdf6-454a-4bc6-a278-49ee22d2fc1d" providerId="ADAL" clId="{43C456EF-D651-4F57-9BEF-948D115824A8}" dt="2020-03-03T15:50:48.505" v="1882" actId="255"/>
          <ac:spMkLst>
            <pc:docMk/>
            <pc:sldMk cId="3666736630" sldId="309"/>
            <ac:spMk id="36" creationId="{71F50514-A4D8-45EE-B73E-CB2D7433BDB6}"/>
          </ac:spMkLst>
        </pc:spChg>
        <pc:spChg chg="mod">
          <ac:chgData name="Ioannis Tsiokanos" userId="7821cdf6-454a-4bc6-a278-49ee22d2fc1d" providerId="ADAL" clId="{43C456EF-D651-4F57-9BEF-948D115824A8}" dt="2020-03-03T15:50:58.761" v="1883" actId="255"/>
          <ac:spMkLst>
            <pc:docMk/>
            <pc:sldMk cId="3666736630" sldId="309"/>
            <ac:spMk id="39" creationId="{FB655378-3C6C-446A-A17F-49CA1CF46127}"/>
          </ac:spMkLst>
        </pc:spChg>
        <pc:spChg chg="add mod">
          <ac:chgData name="Ioannis Tsiokanos" userId="7821cdf6-454a-4bc6-a278-49ee22d2fc1d" providerId="ADAL" clId="{43C456EF-D651-4F57-9BEF-948D115824A8}" dt="2020-03-03T16:48:43.181" v="4032" actId="11529"/>
          <ac:spMkLst>
            <pc:docMk/>
            <pc:sldMk cId="3666736630" sldId="309"/>
            <ac:spMk id="43" creationId="{614C3920-1D3B-4940-8E06-395580BE1D00}"/>
          </ac:spMkLst>
        </pc:spChg>
        <pc:spChg chg="add mod">
          <ac:chgData name="Ioannis Tsiokanos" userId="7821cdf6-454a-4bc6-a278-49ee22d2fc1d" providerId="ADAL" clId="{43C456EF-D651-4F57-9BEF-948D115824A8}" dt="2020-03-03T16:50:34.013" v="4097" actId="11529"/>
          <ac:spMkLst>
            <pc:docMk/>
            <pc:sldMk cId="3666736630" sldId="309"/>
            <ac:spMk id="44" creationId="{65C2415E-C4A2-445E-BF3D-89D946E1559E}"/>
          </ac:spMkLst>
        </pc:spChg>
        <pc:grpChg chg="add del mod">
          <ac:chgData name="Ioannis Tsiokanos" userId="7821cdf6-454a-4bc6-a278-49ee22d2fc1d" providerId="ADAL" clId="{43C456EF-D651-4F57-9BEF-948D115824A8}" dt="2020-03-03T15:33:25.350" v="1237" actId="478"/>
          <ac:grpSpMkLst>
            <pc:docMk/>
            <pc:sldMk cId="3666736630" sldId="309"/>
            <ac:grpSpMk id="9" creationId="{3059DDC5-0AB4-43E5-B391-B36BC31D086D}"/>
          </ac:grpSpMkLst>
        </pc:grpChg>
        <pc:grpChg chg="add mod">
          <ac:chgData name="Ioannis Tsiokanos" userId="7821cdf6-454a-4bc6-a278-49ee22d2fc1d" providerId="ADAL" clId="{43C456EF-D651-4F57-9BEF-948D115824A8}" dt="2020-03-03T15:48:46.882" v="1839" actId="1036"/>
          <ac:grpSpMkLst>
            <pc:docMk/>
            <pc:sldMk cId="3666736630" sldId="309"/>
            <ac:grpSpMk id="16" creationId="{CF366456-0F35-4CBF-80A5-DD1607C89D19}"/>
          </ac:grpSpMkLst>
        </pc:grpChg>
        <pc:grpChg chg="mod">
          <ac:chgData name="Ioannis Tsiokanos" userId="7821cdf6-454a-4bc6-a278-49ee22d2fc1d" providerId="ADAL" clId="{43C456EF-D651-4F57-9BEF-948D115824A8}" dt="2020-03-03T15:48:46.882" v="1839" actId="1036"/>
          <ac:grpSpMkLst>
            <pc:docMk/>
            <pc:sldMk cId="3666736630" sldId="309"/>
            <ac:grpSpMk id="17" creationId="{BA8DE41E-552D-4442-A764-73612E019CC2}"/>
          </ac:grpSpMkLst>
        </pc:grpChg>
        <pc:grpChg chg="add mod">
          <ac:chgData name="Ioannis Tsiokanos" userId="7821cdf6-454a-4bc6-a278-49ee22d2fc1d" providerId="ADAL" clId="{43C456EF-D651-4F57-9BEF-948D115824A8}" dt="2020-03-03T15:48:46.882" v="1839" actId="1036"/>
          <ac:grpSpMkLst>
            <pc:docMk/>
            <pc:sldMk cId="3666736630" sldId="309"/>
            <ac:grpSpMk id="21" creationId="{E72EDAB4-2B99-462F-865B-E8D1F5A8CBE2}"/>
          </ac:grpSpMkLst>
        </pc:grpChg>
        <pc:grpChg chg="add mod">
          <ac:chgData name="Ioannis Tsiokanos" userId="7821cdf6-454a-4bc6-a278-49ee22d2fc1d" providerId="ADAL" clId="{43C456EF-D651-4F57-9BEF-948D115824A8}" dt="2020-03-03T15:56:34.921" v="1958" actId="1076"/>
          <ac:grpSpMkLst>
            <pc:docMk/>
            <pc:sldMk cId="3666736630" sldId="309"/>
            <ac:grpSpMk id="24" creationId="{8E46707A-E095-4FA2-BD90-EBF4A8317552}"/>
          </ac:grpSpMkLst>
        </pc:grpChg>
        <pc:grpChg chg="add mod">
          <ac:chgData name="Ioannis Tsiokanos" userId="7821cdf6-454a-4bc6-a278-49ee22d2fc1d" providerId="ADAL" clId="{43C456EF-D651-4F57-9BEF-948D115824A8}" dt="2020-03-03T15:56:46.144" v="1963" actId="1035"/>
          <ac:grpSpMkLst>
            <pc:docMk/>
            <pc:sldMk cId="3666736630" sldId="309"/>
            <ac:grpSpMk id="28" creationId="{C44A0DF5-AC03-4365-B185-62847FB259F4}"/>
          </ac:grpSpMkLst>
        </pc:grpChg>
        <pc:grpChg chg="mod">
          <ac:chgData name="Ioannis Tsiokanos" userId="7821cdf6-454a-4bc6-a278-49ee22d2fc1d" providerId="ADAL" clId="{43C456EF-D651-4F57-9BEF-948D115824A8}" dt="2020-03-03T15:56:46.144" v="1963" actId="1035"/>
          <ac:grpSpMkLst>
            <pc:docMk/>
            <pc:sldMk cId="3666736630" sldId="309"/>
            <ac:grpSpMk id="29" creationId="{C52E080C-C4CA-423F-9B99-7A7EC6228B1F}"/>
          </ac:grpSpMkLst>
        </pc:grpChg>
        <pc:grpChg chg="add mod">
          <ac:chgData name="Ioannis Tsiokanos" userId="7821cdf6-454a-4bc6-a278-49ee22d2fc1d" providerId="ADAL" clId="{43C456EF-D651-4F57-9BEF-948D115824A8}" dt="2020-03-03T15:56:46.144" v="1963" actId="1035"/>
          <ac:grpSpMkLst>
            <pc:docMk/>
            <pc:sldMk cId="3666736630" sldId="309"/>
            <ac:grpSpMk id="34" creationId="{D27B6A85-FBE5-45CF-A650-3EFCEB53DF57}"/>
          </ac:grpSpMkLst>
        </pc:grpChg>
        <pc:grpChg chg="add mod">
          <ac:chgData name="Ioannis Tsiokanos" userId="7821cdf6-454a-4bc6-a278-49ee22d2fc1d" providerId="ADAL" clId="{43C456EF-D651-4F57-9BEF-948D115824A8}" dt="2020-03-03T15:56:46.144" v="1963" actId="1035"/>
          <ac:grpSpMkLst>
            <pc:docMk/>
            <pc:sldMk cId="3666736630" sldId="309"/>
            <ac:grpSpMk id="37" creationId="{FA8D4261-5B74-46CF-9088-72E7FF38D2AF}"/>
          </ac:grpSpMkLst>
        </pc:grpChg>
        <pc:grpChg chg="add mod">
          <ac:chgData name="Ioannis Tsiokanos" userId="7821cdf6-454a-4bc6-a278-49ee22d2fc1d" providerId="ADAL" clId="{43C456EF-D651-4F57-9BEF-948D115824A8}" dt="2020-03-03T15:51:30.889" v="1893" actId="1076"/>
          <ac:grpSpMkLst>
            <pc:docMk/>
            <pc:sldMk cId="3666736630" sldId="309"/>
            <ac:grpSpMk id="40" creationId="{943E3F70-045D-4AE6-9B89-E3F05EA6E9C2}"/>
          </ac:grpSpMkLst>
        </pc:grpChg>
        <pc:picChg chg="mod">
          <ac:chgData name="Ioannis Tsiokanos" userId="7821cdf6-454a-4bc6-a278-49ee22d2fc1d" providerId="ADAL" clId="{43C456EF-D651-4F57-9BEF-948D115824A8}" dt="2020-03-03T15:56:27.754" v="1957" actId="1076"/>
          <ac:picMkLst>
            <pc:docMk/>
            <pc:sldMk cId="3666736630" sldId="309"/>
            <ac:picMk id="27" creationId="{E20049C1-B740-4974-9FBA-B9BE8306D7C2}"/>
          </ac:picMkLst>
        </pc:picChg>
        <pc:cxnChg chg="mod">
          <ac:chgData name="Ioannis Tsiokanos" userId="7821cdf6-454a-4bc6-a278-49ee22d2fc1d" providerId="ADAL" clId="{43C456EF-D651-4F57-9BEF-948D115824A8}" dt="2020-03-03T15:49:26.670" v="1856" actId="1076"/>
          <ac:cxnSpMkLst>
            <pc:docMk/>
            <pc:sldMk cId="3666736630" sldId="309"/>
            <ac:cxnSpMk id="32" creationId="{31E28DAE-E8C0-46A1-AE3B-F8C6DDB0ED01}"/>
          </ac:cxnSpMkLst>
        </pc:cxnChg>
      </pc:sldChg>
      <pc:sldChg chg="addSp delSp modSp add del modAnim">
        <pc:chgData name="Ioannis Tsiokanos" userId="7821cdf6-454a-4bc6-a278-49ee22d2fc1d" providerId="ADAL" clId="{43C456EF-D651-4F57-9BEF-948D115824A8}" dt="2020-03-03T18:44:56.845" v="4234" actId="47"/>
        <pc:sldMkLst>
          <pc:docMk/>
          <pc:sldMk cId="2473548433" sldId="310"/>
        </pc:sldMkLst>
        <pc:spChg chg="mod">
          <ac:chgData name="Ioannis Tsiokanos" userId="7821cdf6-454a-4bc6-a278-49ee22d2fc1d" providerId="ADAL" clId="{43C456EF-D651-4F57-9BEF-948D115824A8}" dt="2020-03-03T16:07:11.421" v="2619" actId="207"/>
          <ac:spMkLst>
            <pc:docMk/>
            <pc:sldMk cId="2473548433" sldId="310"/>
            <ac:spMk id="2" creationId="{E97C9CC2-070E-4B8C-9276-3048C407911C}"/>
          </ac:spMkLst>
        </pc:spChg>
        <pc:spChg chg="mod">
          <ac:chgData name="Ioannis Tsiokanos" userId="7821cdf6-454a-4bc6-a278-49ee22d2fc1d" providerId="ADAL" clId="{43C456EF-D651-4F57-9BEF-948D115824A8}" dt="2020-03-03T15:54:01.795" v="1955" actId="20577"/>
          <ac:spMkLst>
            <pc:docMk/>
            <pc:sldMk cId="2473548433" sldId="310"/>
            <ac:spMk id="3" creationId="{7D3D3E0E-C15D-4FBF-974E-6857C41D7960}"/>
          </ac:spMkLst>
        </pc:spChg>
        <pc:spChg chg="mod">
          <ac:chgData name="Ioannis Tsiokanos" userId="7821cdf6-454a-4bc6-a278-49ee22d2fc1d" providerId="ADAL" clId="{43C456EF-D651-4F57-9BEF-948D115824A8}" dt="2020-03-03T16:05:45.226" v="2393" actId="20577"/>
          <ac:spMkLst>
            <pc:docMk/>
            <pc:sldMk cId="2473548433" sldId="310"/>
            <ac:spMk id="5" creationId="{59A3CAD1-6316-4271-B8E7-8842476A5E61}"/>
          </ac:spMkLst>
        </pc:spChg>
        <pc:spChg chg="del">
          <ac:chgData name="Ioannis Tsiokanos" userId="7821cdf6-454a-4bc6-a278-49ee22d2fc1d" providerId="ADAL" clId="{43C456EF-D651-4F57-9BEF-948D115824A8}" dt="2020-03-03T15:58:19.839" v="1971" actId="478"/>
          <ac:spMkLst>
            <pc:docMk/>
            <pc:sldMk cId="2473548433" sldId="310"/>
            <ac:spMk id="10" creationId="{543FD261-C279-431A-B308-BA54F4C8D80F}"/>
          </ac:spMkLst>
        </pc:spChg>
        <pc:spChg chg="del topLvl">
          <ac:chgData name="Ioannis Tsiokanos" userId="7821cdf6-454a-4bc6-a278-49ee22d2fc1d" providerId="ADAL" clId="{43C456EF-D651-4F57-9BEF-948D115824A8}" dt="2020-03-03T16:01:10.743" v="2197" actId="478"/>
          <ac:spMkLst>
            <pc:docMk/>
            <pc:sldMk cId="2473548433" sldId="310"/>
            <ac:spMk id="11" creationId="{9955C958-6636-4620-AE1B-14AB531DEEF5}"/>
          </ac:spMkLst>
        </pc:spChg>
        <pc:spChg chg="add del mod">
          <ac:chgData name="Ioannis Tsiokanos" userId="7821cdf6-454a-4bc6-a278-49ee22d2fc1d" providerId="ADAL" clId="{43C456EF-D651-4F57-9BEF-948D115824A8}" dt="2020-03-03T16:05:18.001" v="2388" actId="478"/>
          <ac:spMkLst>
            <pc:docMk/>
            <pc:sldMk cId="2473548433" sldId="310"/>
            <ac:spMk id="594" creationId="{BBD0561F-FAF0-438F-BA32-9BBD4E28B40D}"/>
          </ac:spMkLst>
        </pc:spChg>
        <pc:spChg chg="add mod">
          <ac:chgData name="Ioannis Tsiokanos" userId="7821cdf6-454a-4bc6-a278-49ee22d2fc1d" providerId="ADAL" clId="{43C456EF-D651-4F57-9BEF-948D115824A8}" dt="2020-03-03T16:02:25.546" v="2352" actId="1076"/>
          <ac:spMkLst>
            <pc:docMk/>
            <pc:sldMk cId="2473548433" sldId="310"/>
            <ac:spMk id="595" creationId="{AEF076D4-7C4E-493C-913A-B2C61E1DF6CC}"/>
          </ac:spMkLst>
        </pc:spChg>
        <pc:spChg chg="add mod">
          <ac:chgData name="Ioannis Tsiokanos" userId="7821cdf6-454a-4bc6-a278-49ee22d2fc1d" providerId="ADAL" clId="{43C456EF-D651-4F57-9BEF-948D115824A8}" dt="2020-03-03T16:02:33.257" v="2356" actId="1036"/>
          <ac:spMkLst>
            <pc:docMk/>
            <pc:sldMk cId="2473548433" sldId="310"/>
            <ac:spMk id="596" creationId="{929A5175-C2B6-4B90-B733-783149E14A93}"/>
          </ac:spMkLst>
        </pc:spChg>
        <pc:spChg chg="add mod">
          <ac:chgData name="Ioannis Tsiokanos" userId="7821cdf6-454a-4bc6-a278-49ee22d2fc1d" providerId="ADAL" clId="{43C456EF-D651-4F57-9BEF-948D115824A8}" dt="2020-03-03T16:07:23.306" v="2620" actId="208"/>
          <ac:spMkLst>
            <pc:docMk/>
            <pc:sldMk cId="2473548433" sldId="310"/>
            <ac:spMk id="597" creationId="{1290C2EF-DB96-4D05-A77D-CC83C14179F8}"/>
          </ac:spMkLst>
        </pc:spChg>
        <pc:spChg chg="add mod">
          <ac:chgData name="Ioannis Tsiokanos" userId="7821cdf6-454a-4bc6-a278-49ee22d2fc1d" providerId="ADAL" clId="{43C456EF-D651-4F57-9BEF-948D115824A8}" dt="2020-03-03T16:07:52.238" v="2638" actId="1036"/>
          <ac:spMkLst>
            <pc:docMk/>
            <pc:sldMk cId="2473548433" sldId="310"/>
            <ac:spMk id="598" creationId="{3ECC7F7E-0E75-4082-A69D-62E47720C6E6}"/>
          </ac:spMkLst>
        </pc:spChg>
        <pc:spChg chg="add del">
          <ac:chgData name="Ioannis Tsiokanos" userId="7821cdf6-454a-4bc6-a278-49ee22d2fc1d" providerId="ADAL" clId="{43C456EF-D651-4F57-9BEF-948D115824A8}" dt="2020-03-03T16:08:14.004" v="2640"/>
          <ac:spMkLst>
            <pc:docMk/>
            <pc:sldMk cId="2473548433" sldId="310"/>
            <ac:spMk id="599" creationId="{14D09F11-AD47-415F-8B4F-7AFBBF3E4654}"/>
          </ac:spMkLst>
        </pc:spChg>
        <pc:spChg chg="add del">
          <ac:chgData name="Ioannis Tsiokanos" userId="7821cdf6-454a-4bc6-a278-49ee22d2fc1d" providerId="ADAL" clId="{43C456EF-D651-4F57-9BEF-948D115824A8}" dt="2020-03-03T16:08:14.004" v="2640"/>
          <ac:spMkLst>
            <pc:docMk/>
            <pc:sldMk cId="2473548433" sldId="310"/>
            <ac:spMk id="600" creationId="{1B64AFAF-C6D5-42DE-A9DF-F6461EE1D637}"/>
          </ac:spMkLst>
        </pc:spChg>
        <pc:spChg chg="add del">
          <ac:chgData name="Ioannis Tsiokanos" userId="7821cdf6-454a-4bc6-a278-49ee22d2fc1d" providerId="ADAL" clId="{43C456EF-D651-4F57-9BEF-948D115824A8}" dt="2020-03-03T16:08:14.004" v="2640"/>
          <ac:spMkLst>
            <pc:docMk/>
            <pc:sldMk cId="2473548433" sldId="310"/>
            <ac:spMk id="601" creationId="{312C351A-FA24-4777-A9C6-46D2AF2B9E2C}"/>
          </ac:spMkLst>
        </pc:spChg>
        <pc:spChg chg="add mod">
          <ac:chgData name="Ioannis Tsiokanos" userId="7821cdf6-454a-4bc6-a278-49ee22d2fc1d" providerId="ADAL" clId="{43C456EF-D651-4F57-9BEF-948D115824A8}" dt="2020-03-03T16:10:13.850" v="2736" actId="14100"/>
          <ac:spMkLst>
            <pc:docMk/>
            <pc:sldMk cId="2473548433" sldId="310"/>
            <ac:spMk id="602" creationId="{FD39EC3A-9B60-4C52-AEA5-54A217FA0396}"/>
          </ac:spMkLst>
        </pc:spChg>
        <pc:grpChg chg="add del mod">
          <ac:chgData name="Ioannis Tsiokanos" userId="7821cdf6-454a-4bc6-a278-49ee22d2fc1d" providerId="ADAL" clId="{43C456EF-D651-4F57-9BEF-948D115824A8}" dt="2020-03-03T16:01:10.743" v="2197" actId="478"/>
          <ac:grpSpMkLst>
            <pc:docMk/>
            <pc:sldMk cId="2473548433" sldId="310"/>
            <ac:grpSpMk id="7" creationId="{12645F2E-1C47-48CE-9682-6D57DFDA8C8E}"/>
          </ac:grpSpMkLst>
        </pc:grpChg>
        <pc:grpChg chg="del mod">
          <ac:chgData name="Ioannis Tsiokanos" userId="7821cdf6-454a-4bc6-a278-49ee22d2fc1d" providerId="ADAL" clId="{43C456EF-D651-4F57-9BEF-948D115824A8}" dt="2020-03-03T15:58:19.839" v="1971" actId="478"/>
          <ac:grpSpMkLst>
            <pc:docMk/>
            <pc:sldMk cId="2473548433" sldId="310"/>
            <ac:grpSpMk id="9" creationId="{0B293029-64DD-4E86-AB0D-8CFD9FEAC629}"/>
          </ac:grpSpMkLst>
        </pc:grpChg>
        <pc:grpChg chg="add del">
          <ac:chgData name="Ioannis Tsiokanos" userId="7821cdf6-454a-4bc6-a278-49ee22d2fc1d" providerId="ADAL" clId="{43C456EF-D651-4F57-9BEF-948D115824A8}" dt="2020-03-03T16:01:04.820" v="2195"/>
          <ac:grpSpMkLst>
            <pc:docMk/>
            <pc:sldMk cId="2473548433" sldId="310"/>
            <ac:grpSpMk id="15" creationId="{8BA69407-3BC5-4490-9243-F7E8B72800CD}"/>
          </ac:grpSpMkLst>
        </pc:grpChg>
        <pc:grpChg chg="add del mod">
          <ac:chgData name="Ioannis Tsiokanos" userId="7821cdf6-454a-4bc6-a278-49ee22d2fc1d" providerId="ADAL" clId="{43C456EF-D651-4F57-9BEF-948D115824A8}" dt="2020-03-03T16:01:04.820" v="2195"/>
          <ac:grpSpMkLst>
            <pc:docMk/>
            <pc:sldMk cId="2473548433" sldId="310"/>
            <ac:grpSpMk id="43" creationId="{70E68FD4-5BA7-4D27-8775-6027A95E2251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45" creationId="{19DBEE10-C74A-43F4-A290-DD92496C4BB4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47" creationId="{CBA207FB-FCB3-48C5-A6BF-552EE31C75DD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48" creationId="{576F256C-6FF8-4B27-B6C6-FAB387A5C02C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49" creationId="{2A493624-6CC4-4430-B4F6-C0899B9392E5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50" creationId="{369023FD-43E4-4C9D-8C84-A77A6AFE05AB}"/>
          </ac:grpSpMkLst>
        </pc:grpChg>
        <pc:grpChg chg="add del mod">
          <ac:chgData name="Ioannis Tsiokanos" userId="7821cdf6-454a-4bc6-a278-49ee22d2fc1d" providerId="ADAL" clId="{43C456EF-D651-4F57-9BEF-948D115824A8}" dt="2020-03-03T16:01:04.820" v="2195"/>
          <ac:grpSpMkLst>
            <pc:docMk/>
            <pc:sldMk cId="2473548433" sldId="310"/>
            <ac:grpSpMk id="71" creationId="{B1909591-E976-4721-A1B0-280E12AB6CB8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73" creationId="{1ED07575-2100-4A55-B178-154959DB69F6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75" creationId="{0AE3CBAF-0868-4222-93E8-C1091F95C786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76" creationId="{EE9C98B4-59FD-48AC-B98F-FD8EBD13A5F5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77" creationId="{989DFB67-F58F-405F-8578-41598AE9CB1B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78" creationId="{0ACBC11A-BF97-4CEF-982A-1DF4495BEAA1}"/>
          </ac:grpSpMkLst>
        </pc:grpChg>
        <pc:grpChg chg="add del mod">
          <ac:chgData name="Ioannis Tsiokanos" userId="7821cdf6-454a-4bc6-a278-49ee22d2fc1d" providerId="ADAL" clId="{43C456EF-D651-4F57-9BEF-948D115824A8}" dt="2020-03-03T16:01:04.820" v="2195"/>
          <ac:grpSpMkLst>
            <pc:docMk/>
            <pc:sldMk cId="2473548433" sldId="310"/>
            <ac:grpSpMk id="99" creationId="{670B78AA-7EA6-4EBC-8FD8-ED816054D0D7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100" creationId="{38CD16C4-1950-47C6-B48D-2CDC512E4774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101" creationId="{AD3E44F2-7F12-438B-BA82-CDD2C020D069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102" creationId="{DA970FB7-2872-42AD-B752-0FCE9420CCA9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103" creationId="{D17B9B24-9479-4F04-880C-71F45AA1BF2C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112" creationId="{62AC0BCE-4EA2-4D0F-95DE-FB459A99B3A3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114" creationId="{8D964765-094D-4E4F-95EB-EBFF979DA727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115" creationId="{0A2EEBAF-45CB-4F92-8C0F-47361D19A97C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116" creationId="{33DBEB9B-3DF4-4C88-B680-7328B1EE3E1D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117" creationId="{3A1C8FA2-7589-4B72-9F78-2A78BA617A92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139" creationId="{07C81C41-3017-406B-9ECA-AA56E38CAF1A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141" creationId="{73349947-318B-47F8-B222-7CED193D97FD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142" creationId="{17532067-CC6F-45CD-9AC4-7F97C5C063B1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143" creationId="{75737276-D950-48BA-8BFA-628495067401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144" creationId="{C3397855-BE95-4595-8783-38C24B0A6C87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166" creationId="{B677458C-3D24-49DB-84EE-D8B494020518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168" creationId="{4FE16D3B-7543-43F3-A59B-1B08433CE305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169" creationId="{C5910C57-D6B0-4954-86F2-DFF5BD96E413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170" creationId="{4749C9FC-B2E0-413D-A3AC-5FF99700A956}"/>
          </ac:grpSpMkLst>
        </pc:grpChg>
        <pc:grpChg chg="mod">
          <ac:chgData name="Ioannis Tsiokanos" userId="7821cdf6-454a-4bc6-a278-49ee22d2fc1d" providerId="ADAL" clId="{43C456EF-D651-4F57-9BEF-948D115824A8}" dt="2020-03-03T16:01:01.037" v="2193" actId="14100"/>
          <ac:grpSpMkLst>
            <pc:docMk/>
            <pc:sldMk cId="2473548433" sldId="310"/>
            <ac:grpSpMk id="171" creationId="{1CD5395A-5F2E-4D4B-8A4E-369F1AF37B76}"/>
          </ac:grpSpMkLst>
        </pc:grpChg>
        <pc:grpChg chg="add del mod">
          <ac:chgData name="Ioannis Tsiokanos" userId="7821cdf6-454a-4bc6-a278-49ee22d2fc1d" providerId="ADAL" clId="{43C456EF-D651-4F57-9BEF-948D115824A8}" dt="2020-03-03T16:01:04.820" v="2195"/>
          <ac:grpSpMkLst>
            <pc:docMk/>
            <pc:sldMk cId="2473548433" sldId="310"/>
            <ac:grpSpMk id="201" creationId="{F0821CCB-8CDC-493E-A658-4676DFF889AF}"/>
          </ac:grpSpMkLst>
        </pc:grpChg>
        <pc:grpChg chg="add del">
          <ac:chgData name="Ioannis Tsiokanos" userId="7821cdf6-454a-4bc6-a278-49ee22d2fc1d" providerId="ADAL" clId="{43C456EF-D651-4F57-9BEF-948D115824A8}" dt="2020-03-03T16:01:42.259" v="2204"/>
          <ac:grpSpMkLst>
            <pc:docMk/>
            <pc:sldMk cId="2473548433" sldId="310"/>
            <ac:grpSpMk id="209" creationId="{16870A10-5681-4DBC-9ADA-0EE2633CE85F}"/>
          </ac:grpSpMkLst>
        </pc:grpChg>
        <pc:grpChg chg="add del">
          <ac:chgData name="Ioannis Tsiokanos" userId="7821cdf6-454a-4bc6-a278-49ee22d2fc1d" providerId="ADAL" clId="{43C456EF-D651-4F57-9BEF-948D115824A8}" dt="2020-03-03T16:01:42.259" v="2204"/>
          <ac:grpSpMkLst>
            <pc:docMk/>
            <pc:sldMk cId="2473548433" sldId="310"/>
            <ac:grpSpMk id="237" creationId="{5E605583-F8A7-4EF8-A1FF-AF6C1892ABC5}"/>
          </ac:grpSpMkLst>
        </pc:grpChg>
        <pc:grpChg chg="add del">
          <ac:chgData name="Ioannis Tsiokanos" userId="7821cdf6-454a-4bc6-a278-49ee22d2fc1d" providerId="ADAL" clId="{43C456EF-D651-4F57-9BEF-948D115824A8}" dt="2020-03-03T16:01:42.259" v="2204"/>
          <ac:grpSpMkLst>
            <pc:docMk/>
            <pc:sldMk cId="2473548433" sldId="310"/>
            <ac:grpSpMk id="265" creationId="{1AA8EFEF-80F8-4C8E-B741-A161CC3ED294}"/>
          </ac:grpSpMkLst>
        </pc:grpChg>
        <pc:grpChg chg="add del">
          <ac:chgData name="Ioannis Tsiokanos" userId="7821cdf6-454a-4bc6-a278-49ee22d2fc1d" providerId="ADAL" clId="{43C456EF-D651-4F57-9BEF-948D115824A8}" dt="2020-03-03T16:01:42.259" v="2204"/>
          <ac:grpSpMkLst>
            <pc:docMk/>
            <pc:sldMk cId="2473548433" sldId="310"/>
            <ac:grpSpMk id="293" creationId="{6506F610-77A3-453B-BB64-25D953CDF186}"/>
          </ac:grpSpMkLst>
        </pc:grpChg>
        <pc:grpChg chg="add del">
          <ac:chgData name="Ioannis Tsiokanos" userId="7821cdf6-454a-4bc6-a278-49ee22d2fc1d" providerId="ADAL" clId="{43C456EF-D651-4F57-9BEF-948D115824A8}" dt="2020-03-03T16:01:42.259" v="2204"/>
          <ac:grpSpMkLst>
            <pc:docMk/>
            <pc:sldMk cId="2473548433" sldId="310"/>
            <ac:grpSpMk id="395" creationId="{A133DBF6-1E7C-4AF5-8538-AA69F8BDCC0D}"/>
          </ac:grpSpMkLst>
        </pc:grpChg>
        <pc:grpChg chg="add 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403" creationId="{E667E09A-F871-45C4-B154-70F6103A58F1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405" creationId="{C8D62EEC-9457-4810-BE39-991CDE637105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407" creationId="{345DA5A8-A51F-4B4D-9A49-3C66A1541FE3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408" creationId="{7320702B-1E8C-435E-B824-AEA5372FD553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409" creationId="{D1680A7D-7375-4353-8CEC-9C577845654C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410" creationId="{79D53670-6D00-450E-A9B1-5226AFDC77C3}"/>
          </ac:grpSpMkLst>
        </pc:grpChg>
        <pc:grpChg chg="add 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431" creationId="{3FADD68B-3080-4A57-9A2C-90DC4DC73873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433" creationId="{16597393-E125-46C9-9FB5-41ED21CFB3FE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435" creationId="{16A03080-A3DB-424F-8098-A3A97DFC70CE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436" creationId="{19D00305-CF24-436F-A1F3-9F62603F824F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437" creationId="{8DAEC4DA-AC16-4BAA-8B21-026D3D10E63F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438" creationId="{BFF6DCE9-4B15-49FF-B405-959E0DB98E69}"/>
          </ac:grpSpMkLst>
        </pc:grpChg>
        <pc:grpChg chg="add 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459" creationId="{B037A210-DF4B-46AF-A807-2DC52A2F4D14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461" creationId="{E426F9D7-418A-4EA9-B1C1-A4F96CB9F38D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463" creationId="{89427E67-91E0-4369-91FB-6FA37F01EE3F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464" creationId="{39F16A57-182B-4251-A865-A84987EC9EF8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465" creationId="{617E57EF-CD48-45D4-BA42-B7EE47529155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466" creationId="{4CDB6CD4-83B3-45B6-8B68-D08AD0BF10DB}"/>
          </ac:grpSpMkLst>
        </pc:grpChg>
        <pc:grpChg chg="add 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487" creationId="{B95FB6FE-ABE7-49F1-8F15-8039856A2549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488" creationId="{1B114BDE-C6CB-421A-B8DF-BBCAA7275E8B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489" creationId="{35E60893-F49F-4861-AE0F-1A42630061BE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490" creationId="{B727650C-3EFB-4B64-9BDB-9E15001D7B79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491" creationId="{F82C02E0-D922-4286-86F7-3D7325FAEF97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500" creationId="{6DEB974B-2AF3-4A30-A4EE-B853AE4A5AF2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502" creationId="{EF82255F-8140-4428-8648-114723D9FE14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503" creationId="{53B9AEF8-60E3-4206-8B09-6B2A22A15040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504" creationId="{869D6783-0340-4312-8443-8C813F31F5B0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505" creationId="{328BE131-2741-4459-82CB-880252BD9182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527" creationId="{CBBB211A-E5D1-4141-A36A-5D683E0753C4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529" creationId="{0EB5CC5C-D3A0-4B28-90DE-6F7BB6A3158A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530" creationId="{DC1A4361-9555-49E5-A5AF-F5F845E6ED04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531" creationId="{B9AAC4F4-487D-4265-809A-45147D8FE04A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532" creationId="{FB7D88BD-5A15-41CE-AA91-E66C13B632D4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554" creationId="{95791F53-3271-4020-923E-BFF4C049F0DD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556" creationId="{76CBC702-A8DD-4CE9-A964-B1825AF0C6C9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557" creationId="{73F4F706-225F-4123-8F23-28ED39B8342C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558" creationId="{23B08931-5224-40EB-9E44-E217BDA6E939}"/>
          </ac:grpSpMkLst>
        </pc:grpChg>
        <pc:grpChg chg="mod">
          <ac:chgData name="Ioannis Tsiokanos" userId="7821cdf6-454a-4bc6-a278-49ee22d2fc1d" providerId="ADAL" clId="{43C456EF-D651-4F57-9BEF-948D115824A8}" dt="2020-03-03T16:02:03.358" v="2350" actId="1035"/>
          <ac:grpSpMkLst>
            <pc:docMk/>
            <pc:sldMk cId="2473548433" sldId="310"/>
            <ac:grpSpMk id="559" creationId="{3BCAB369-5B53-4184-BE1B-B4162FFC0207}"/>
          </ac:grpSpMkLst>
        </pc:grpChg>
        <pc:grpChg chg="add mod">
          <ac:chgData name="Ioannis Tsiokanos" userId="7821cdf6-454a-4bc6-a278-49ee22d2fc1d" providerId="ADAL" clId="{43C456EF-D651-4F57-9BEF-948D115824A8}" dt="2020-03-03T16:02:42.465" v="2357" actId="14100"/>
          <ac:grpSpMkLst>
            <pc:docMk/>
            <pc:sldMk cId="2473548433" sldId="310"/>
            <ac:grpSpMk id="589" creationId="{59411CBA-652B-4692-B14A-A12E9B8CA2BE}"/>
          </ac:grpSpMkLst>
        </pc:grpChg>
        <pc:picChg chg="mod topLvl">
          <ac:chgData name="Ioannis Tsiokanos" userId="7821cdf6-454a-4bc6-a278-49ee22d2fc1d" providerId="ADAL" clId="{43C456EF-D651-4F57-9BEF-948D115824A8}" dt="2020-03-03T16:06:09.477" v="2431" actId="1037"/>
          <ac:picMkLst>
            <pc:docMk/>
            <pc:sldMk cId="2473548433" sldId="310"/>
            <ac:picMk id="8" creationId="{4317300A-205E-49FC-A451-17FE207C1C68}"/>
          </ac:picMkLst>
        </pc:picChg>
        <pc:picChg chg="add del mod">
          <ac:chgData name="Ioannis Tsiokanos" userId="7821cdf6-454a-4bc6-a278-49ee22d2fc1d" providerId="ADAL" clId="{43C456EF-D651-4F57-9BEF-948D115824A8}" dt="2020-03-03T16:01:04.820" v="2195"/>
          <ac:picMkLst>
            <pc:docMk/>
            <pc:sldMk cId="2473548433" sldId="310"/>
            <ac:picMk id="12" creationId="{71DD2790-6991-427E-85FA-EEA9B5CDE469}"/>
          </ac:picMkLst>
        </pc:picChg>
        <pc:picChg chg="add del mod">
          <ac:chgData name="Ioannis Tsiokanos" userId="7821cdf6-454a-4bc6-a278-49ee22d2fc1d" providerId="ADAL" clId="{43C456EF-D651-4F57-9BEF-948D115824A8}" dt="2020-03-03T16:01:04.820" v="2195"/>
          <ac:picMkLst>
            <pc:docMk/>
            <pc:sldMk cId="2473548433" sldId="310"/>
            <ac:picMk id="13" creationId="{3661BE12-F259-4EE6-A41E-ADB940AA92DA}"/>
          </ac:picMkLst>
        </pc:picChg>
        <pc:picChg chg="add del mod">
          <ac:chgData name="Ioannis Tsiokanos" userId="7821cdf6-454a-4bc6-a278-49ee22d2fc1d" providerId="ADAL" clId="{43C456EF-D651-4F57-9BEF-948D115824A8}" dt="2020-03-03T16:01:04.820" v="2195"/>
          <ac:picMkLst>
            <pc:docMk/>
            <pc:sldMk cId="2473548433" sldId="310"/>
            <ac:picMk id="14" creationId="{2B600EAB-96A9-4B97-938E-BDF80564FF15}"/>
          </ac:picMkLst>
        </pc:picChg>
        <pc:picChg chg="add del">
          <ac:chgData name="Ioannis Tsiokanos" userId="7821cdf6-454a-4bc6-a278-49ee22d2fc1d" providerId="ADAL" clId="{43C456EF-D651-4F57-9BEF-948D115824A8}" dt="2020-03-03T16:01:42.259" v="2204"/>
          <ac:picMkLst>
            <pc:docMk/>
            <pc:sldMk cId="2473548433" sldId="310"/>
            <ac:picMk id="206" creationId="{7D44F169-1511-4755-8952-0832250198FE}"/>
          </ac:picMkLst>
        </pc:picChg>
        <pc:picChg chg="add del">
          <ac:chgData name="Ioannis Tsiokanos" userId="7821cdf6-454a-4bc6-a278-49ee22d2fc1d" providerId="ADAL" clId="{43C456EF-D651-4F57-9BEF-948D115824A8}" dt="2020-03-03T16:01:42.259" v="2204"/>
          <ac:picMkLst>
            <pc:docMk/>
            <pc:sldMk cId="2473548433" sldId="310"/>
            <ac:picMk id="207" creationId="{AB1AE34E-5CA8-4F05-8403-3F359B3D4D18}"/>
          </ac:picMkLst>
        </pc:picChg>
        <pc:picChg chg="add del">
          <ac:chgData name="Ioannis Tsiokanos" userId="7821cdf6-454a-4bc6-a278-49ee22d2fc1d" providerId="ADAL" clId="{43C456EF-D651-4F57-9BEF-948D115824A8}" dt="2020-03-03T16:01:42.259" v="2204"/>
          <ac:picMkLst>
            <pc:docMk/>
            <pc:sldMk cId="2473548433" sldId="310"/>
            <ac:picMk id="208" creationId="{7B106C6A-1957-4588-BE6A-AAD1BDC5656D}"/>
          </ac:picMkLst>
        </pc:picChg>
        <pc:picChg chg="add mod">
          <ac:chgData name="Ioannis Tsiokanos" userId="7821cdf6-454a-4bc6-a278-49ee22d2fc1d" providerId="ADAL" clId="{43C456EF-D651-4F57-9BEF-948D115824A8}" dt="2020-03-03T16:02:03.358" v="2350" actId="1035"/>
          <ac:picMkLst>
            <pc:docMk/>
            <pc:sldMk cId="2473548433" sldId="310"/>
            <ac:picMk id="400" creationId="{F4B80F90-4FD8-48DA-B050-4B53DF59ECD6}"/>
          </ac:picMkLst>
        </pc:picChg>
        <pc:picChg chg="add mod">
          <ac:chgData name="Ioannis Tsiokanos" userId="7821cdf6-454a-4bc6-a278-49ee22d2fc1d" providerId="ADAL" clId="{43C456EF-D651-4F57-9BEF-948D115824A8}" dt="2020-03-03T16:02:03.358" v="2350" actId="1035"/>
          <ac:picMkLst>
            <pc:docMk/>
            <pc:sldMk cId="2473548433" sldId="310"/>
            <ac:picMk id="401" creationId="{00A4AB11-8A89-43BF-AED0-C60A825DFF31}"/>
          </ac:picMkLst>
        </pc:picChg>
        <pc:picChg chg="add mod">
          <ac:chgData name="Ioannis Tsiokanos" userId="7821cdf6-454a-4bc6-a278-49ee22d2fc1d" providerId="ADAL" clId="{43C456EF-D651-4F57-9BEF-948D115824A8}" dt="2020-03-03T16:02:03.358" v="2350" actId="1035"/>
          <ac:picMkLst>
            <pc:docMk/>
            <pc:sldMk cId="2473548433" sldId="310"/>
            <ac:picMk id="402" creationId="{F2176674-A46F-4EE7-A2AD-2F2D91CE5AAB}"/>
          </ac:picMkLst>
        </pc:picChg>
      </pc:sldChg>
      <pc:sldChg chg="addSp delSp modSp add modTransition addAnim delAnim modAnim">
        <pc:chgData name="Ioannis Tsiokanos" userId="7821cdf6-454a-4bc6-a278-49ee22d2fc1d" providerId="ADAL" clId="{43C456EF-D651-4F57-9BEF-948D115824A8}" dt="2020-03-11T19:34:17.997" v="22845" actId="12"/>
        <pc:sldMkLst>
          <pc:docMk/>
          <pc:sldMk cId="1315519538" sldId="311"/>
        </pc:sldMkLst>
        <pc:spChg chg="add del mod">
          <ac:chgData name="Ioannis Tsiokanos" userId="7821cdf6-454a-4bc6-a278-49ee22d2fc1d" providerId="ADAL" clId="{43C456EF-D651-4F57-9BEF-948D115824A8}" dt="2020-03-03T16:43:03.450" v="3896"/>
          <ac:spMkLst>
            <pc:docMk/>
            <pc:sldMk cId="1315519538" sldId="311"/>
            <ac:spMk id="2" creationId="{3CBBBA48-A409-423C-9784-9ECCE81B921E}"/>
          </ac:spMkLst>
        </pc:spChg>
        <pc:spChg chg="mod">
          <ac:chgData name="Ioannis Tsiokanos" userId="7821cdf6-454a-4bc6-a278-49ee22d2fc1d" providerId="ADAL" clId="{43C456EF-D651-4F57-9BEF-948D115824A8}" dt="2020-03-04T11:04:55.660" v="7242" actId="20577"/>
          <ac:spMkLst>
            <pc:docMk/>
            <pc:sldMk cId="1315519538" sldId="311"/>
            <ac:spMk id="3" creationId="{070B739F-DCBE-40C7-AC45-11D22BBFD972}"/>
          </ac:spMkLst>
        </pc:spChg>
        <pc:spChg chg="mod">
          <ac:chgData name="Ioannis Tsiokanos" userId="7821cdf6-454a-4bc6-a278-49ee22d2fc1d" providerId="ADAL" clId="{43C456EF-D651-4F57-9BEF-948D115824A8}" dt="2020-03-11T19:06:44.078" v="21837" actId="1036"/>
          <ac:spMkLst>
            <pc:docMk/>
            <pc:sldMk cId="1315519538" sldId="311"/>
            <ac:spMk id="4" creationId="{55122EA7-DE98-4DFD-89AC-3952FE38D979}"/>
          </ac:spMkLst>
        </pc:spChg>
        <pc:spChg chg="del">
          <ac:chgData name="Ioannis Tsiokanos" userId="7821cdf6-454a-4bc6-a278-49ee22d2fc1d" providerId="ADAL" clId="{43C456EF-D651-4F57-9BEF-948D115824A8}" dt="2020-03-04T15:58:14.788" v="8880" actId="478"/>
          <ac:spMkLst>
            <pc:docMk/>
            <pc:sldMk cId="1315519538" sldId="311"/>
            <ac:spMk id="5" creationId="{ABFEB837-7F16-417E-BDB1-00C4DDCBDEBC}"/>
          </ac:spMkLst>
        </pc:spChg>
        <pc:spChg chg="add mod">
          <ac:chgData name="Ioannis Tsiokanos" userId="7821cdf6-454a-4bc6-a278-49ee22d2fc1d" providerId="ADAL" clId="{43C456EF-D651-4F57-9BEF-948D115824A8}" dt="2020-03-03T16:33:11.302" v="3262" actId="1076"/>
          <ac:spMkLst>
            <pc:docMk/>
            <pc:sldMk cId="1315519538" sldId="311"/>
            <ac:spMk id="7" creationId="{B69A8833-46A8-4A43-925A-8B5CB98AD678}"/>
          </ac:spMkLst>
        </pc:spChg>
        <pc:spChg chg="add del mod">
          <ac:chgData name="Ioannis Tsiokanos" userId="7821cdf6-454a-4bc6-a278-49ee22d2fc1d" providerId="ADAL" clId="{43C456EF-D651-4F57-9BEF-948D115824A8}" dt="2020-03-03T16:21:15.370" v="2904"/>
          <ac:spMkLst>
            <pc:docMk/>
            <pc:sldMk cId="1315519538" sldId="311"/>
            <ac:spMk id="8" creationId="{17D011F2-455F-4AB6-8586-E1F9BC091425}"/>
          </ac:spMkLst>
        </pc:spChg>
        <pc:spChg chg="add del mod">
          <ac:chgData name="Ioannis Tsiokanos" userId="7821cdf6-454a-4bc6-a278-49ee22d2fc1d" providerId="ADAL" clId="{43C456EF-D651-4F57-9BEF-948D115824A8}" dt="2020-03-03T16:21:20.770" v="2906"/>
          <ac:spMkLst>
            <pc:docMk/>
            <pc:sldMk cId="1315519538" sldId="311"/>
            <ac:spMk id="9" creationId="{1657A40A-EAAF-44D8-9212-9931B8961630}"/>
          </ac:spMkLst>
        </pc:spChg>
        <pc:spChg chg="add mod">
          <ac:chgData name="Ioannis Tsiokanos" userId="7821cdf6-454a-4bc6-a278-49ee22d2fc1d" providerId="ADAL" clId="{43C456EF-D651-4F57-9BEF-948D115824A8}" dt="2020-03-03T16:33:18.679" v="3263" actId="1076"/>
          <ac:spMkLst>
            <pc:docMk/>
            <pc:sldMk cId="1315519538" sldId="311"/>
            <ac:spMk id="10" creationId="{8BF51493-66C3-4B2E-9D03-E181421A9711}"/>
          </ac:spMkLst>
        </pc:spChg>
        <pc:spChg chg="add del mod">
          <ac:chgData name="Ioannis Tsiokanos" userId="7821cdf6-454a-4bc6-a278-49ee22d2fc1d" providerId="ADAL" clId="{43C456EF-D651-4F57-9BEF-948D115824A8}" dt="2020-03-03T16:21:47.042" v="2922"/>
          <ac:spMkLst>
            <pc:docMk/>
            <pc:sldMk cId="1315519538" sldId="311"/>
            <ac:spMk id="11" creationId="{75BB90BC-8634-4648-9B02-337F5E1F1FA2}"/>
          </ac:spMkLst>
        </pc:spChg>
        <pc:spChg chg="add del mod">
          <ac:chgData name="Ioannis Tsiokanos" userId="7821cdf6-454a-4bc6-a278-49ee22d2fc1d" providerId="ADAL" clId="{43C456EF-D651-4F57-9BEF-948D115824A8}" dt="2020-03-03T16:21:49.575" v="2924"/>
          <ac:spMkLst>
            <pc:docMk/>
            <pc:sldMk cId="1315519538" sldId="311"/>
            <ac:spMk id="12" creationId="{0D064912-2B00-4C8E-8E9D-D3D6EAC0DC82}"/>
          </ac:spMkLst>
        </pc:spChg>
        <pc:spChg chg="add del mod">
          <ac:chgData name="Ioannis Tsiokanos" userId="7821cdf6-454a-4bc6-a278-49ee22d2fc1d" providerId="ADAL" clId="{43C456EF-D651-4F57-9BEF-948D115824A8}" dt="2020-03-03T16:21:55.601" v="2926"/>
          <ac:spMkLst>
            <pc:docMk/>
            <pc:sldMk cId="1315519538" sldId="311"/>
            <ac:spMk id="13" creationId="{C047A701-08A6-4EA1-B71E-0C3D19BD5B79}"/>
          </ac:spMkLst>
        </pc:spChg>
        <pc:spChg chg="add mod">
          <ac:chgData name="Ioannis Tsiokanos" userId="7821cdf6-454a-4bc6-a278-49ee22d2fc1d" providerId="ADAL" clId="{43C456EF-D651-4F57-9BEF-948D115824A8}" dt="2020-03-04T15:52:24.860" v="8869" actId="20577"/>
          <ac:spMkLst>
            <pc:docMk/>
            <pc:sldMk cId="1315519538" sldId="311"/>
            <ac:spMk id="14" creationId="{77FC58F2-96D7-4EE1-B7EB-CB708FA9D460}"/>
          </ac:spMkLst>
        </pc:spChg>
        <pc:spChg chg="add del mod">
          <ac:chgData name="Ioannis Tsiokanos" userId="7821cdf6-454a-4bc6-a278-49ee22d2fc1d" providerId="ADAL" clId="{43C456EF-D651-4F57-9BEF-948D115824A8}" dt="2020-03-03T16:40:28.699" v="3874" actId="478"/>
          <ac:spMkLst>
            <pc:docMk/>
            <pc:sldMk cId="1315519538" sldId="311"/>
            <ac:spMk id="43" creationId="{AE1974D7-0ACF-4567-9124-F5D3FD40546B}"/>
          </ac:spMkLst>
        </pc:spChg>
        <pc:spChg chg="add del mod">
          <ac:chgData name="Ioannis Tsiokanos" userId="7821cdf6-454a-4bc6-a278-49ee22d2fc1d" providerId="ADAL" clId="{43C456EF-D651-4F57-9BEF-948D115824A8}" dt="2020-03-03T16:28:56.551" v="3213" actId="478"/>
          <ac:spMkLst>
            <pc:docMk/>
            <pc:sldMk cId="1315519538" sldId="311"/>
            <ac:spMk id="186" creationId="{9B8C8868-60C4-482E-BE57-1FA808AF110E}"/>
          </ac:spMkLst>
        </pc:spChg>
        <pc:spChg chg="add del mod">
          <ac:chgData name="Ioannis Tsiokanos" userId="7821cdf6-454a-4bc6-a278-49ee22d2fc1d" providerId="ADAL" clId="{43C456EF-D651-4F57-9BEF-948D115824A8}" dt="2020-03-03T16:28:56.551" v="3213" actId="478"/>
          <ac:spMkLst>
            <pc:docMk/>
            <pc:sldMk cId="1315519538" sldId="311"/>
            <ac:spMk id="187" creationId="{8C483C41-FB74-497F-B5F5-8CC06FC59352}"/>
          </ac:spMkLst>
        </pc:spChg>
        <pc:spChg chg="add mod">
          <ac:chgData name="Ioannis Tsiokanos" userId="7821cdf6-454a-4bc6-a278-49ee22d2fc1d" providerId="ADAL" clId="{43C456EF-D651-4F57-9BEF-948D115824A8}" dt="2020-03-03T16:38:26.110" v="3613" actId="1076"/>
          <ac:spMkLst>
            <pc:docMk/>
            <pc:sldMk cId="1315519538" sldId="311"/>
            <ac:spMk id="207" creationId="{B4D77ABB-536F-4F8B-A0CF-9E73E951C9A7}"/>
          </ac:spMkLst>
        </pc:spChg>
        <pc:spChg chg="add del mod">
          <ac:chgData name="Ioannis Tsiokanos" userId="7821cdf6-454a-4bc6-a278-49ee22d2fc1d" providerId="ADAL" clId="{43C456EF-D651-4F57-9BEF-948D115824A8}" dt="2020-03-03T16:40:26.446" v="3873" actId="478"/>
          <ac:spMkLst>
            <pc:docMk/>
            <pc:sldMk cId="1315519538" sldId="311"/>
            <ac:spMk id="211" creationId="{25FE4385-7518-4650-B74F-2FCAC4BC47EA}"/>
          </ac:spMkLst>
        </pc:spChg>
        <pc:spChg chg="add del mod">
          <ac:chgData name="Ioannis Tsiokanos" userId="7821cdf6-454a-4bc6-a278-49ee22d2fc1d" providerId="ADAL" clId="{43C456EF-D651-4F57-9BEF-948D115824A8}" dt="2020-03-03T16:37:23.218" v="3580" actId="478"/>
          <ac:spMkLst>
            <pc:docMk/>
            <pc:sldMk cId="1315519538" sldId="311"/>
            <ac:spMk id="213" creationId="{769B6E59-DB0C-4D8C-8955-99D5ED53977C}"/>
          </ac:spMkLst>
        </pc:spChg>
        <pc:spChg chg="add del mod">
          <ac:chgData name="Ioannis Tsiokanos" userId="7821cdf6-454a-4bc6-a278-49ee22d2fc1d" providerId="ADAL" clId="{43C456EF-D651-4F57-9BEF-948D115824A8}" dt="2020-03-03T16:39:00.805" v="3647" actId="478"/>
          <ac:spMkLst>
            <pc:docMk/>
            <pc:sldMk cId="1315519538" sldId="311"/>
            <ac:spMk id="214" creationId="{848B223E-B9BF-4783-BA6B-ABFFC76E3121}"/>
          </ac:spMkLst>
        </pc:spChg>
        <pc:spChg chg="add del mod">
          <ac:chgData name="Ioannis Tsiokanos" userId="7821cdf6-454a-4bc6-a278-49ee22d2fc1d" providerId="ADAL" clId="{43C456EF-D651-4F57-9BEF-948D115824A8}" dt="2020-03-03T16:34:18.949" v="3358"/>
          <ac:spMkLst>
            <pc:docMk/>
            <pc:sldMk cId="1315519538" sldId="311"/>
            <ac:spMk id="215" creationId="{6FB91B3B-5539-4C6B-95A6-2290FA76ED11}"/>
          </ac:spMkLst>
        </pc:spChg>
        <pc:spChg chg="add del mod">
          <ac:chgData name="Ioannis Tsiokanos" userId="7821cdf6-454a-4bc6-a278-49ee22d2fc1d" providerId="ADAL" clId="{43C456EF-D651-4F57-9BEF-948D115824A8}" dt="2020-03-03T16:34:28.655" v="3360"/>
          <ac:spMkLst>
            <pc:docMk/>
            <pc:sldMk cId="1315519538" sldId="311"/>
            <ac:spMk id="216" creationId="{F9CF6E0A-7350-4DE9-99F4-BC42285ABBE2}"/>
          </ac:spMkLst>
        </pc:spChg>
        <pc:spChg chg="add del mod">
          <ac:chgData name="Ioannis Tsiokanos" userId="7821cdf6-454a-4bc6-a278-49ee22d2fc1d" providerId="ADAL" clId="{43C456EF-D651-4F57-9BEF-948D115824A8}" dt="2020-03-03T16:39:22.702" v="3675" actId="478"/>
          <ac:spMkLst>
            <pc:docMk/>
            <pc:sldMk cId="1315519538" sldId="311"/>
            <ac:spMk id="217" creationId="{2A6C2ABF-0CCC-43A2-A7CA-DA224B073EC5}"/>
          </ac:spMkLst>
        </pc:spChg>
        <pc:spChg chg="add mod">
          <ac:chgData name="Ioannis Tsiokanos" userId="7821cdf6-454a-4bc6-a278-49ee22d2fc1d" providerId="ADAL" clId="{43C456EF-D651-4F57-9BEF-948D115824A8}" dt="2020-03-03T16:38:17.659" v="3612" actId="1036"/>
          <ac:spMkLst>
            <pc:docMk/>
            <pc:sldMk cId="1315519538" sldId="311"/>
            <ac:spMk id="218" creationId="{6A4EB8B5-34C5-4AD2-A2EA-447582B54247}"/>
          </ac:spMkLst>
        </pc:spChg>
        <pc:spChg chg="add mod">
          <ac:chgData name="Ioannis Tsiokanos" userId="7821cdf6-454a-4bc6-a278-49ee22d2fc1d" providerId="ADAL" clId="{43C456EF-D651-4F57-9BEF-948D115824A8}" dt="2020-03-03T16:37:56.156" v="3585" actId="1035"/>
          <ac:spMkLst>
            <pc:docMk/>
            <pc:sldMk cId="1315519538" sldId="311"/>
            <ac:spMk id="232" creationId="{ADD4D806-1952-4F26-A266-1FDAB63B49AE}"/>
          </ac:spMkLst>
        </pc:spChg>
        <pc:spChg chg="add mod">
          <ac:chgData name="Ioannis Tsiokanos" userId="7821cdf6-454a-4bc6-a278-49ee22d2fc1d" providerId="ADAL" clId="{43C456EF-D651-4F57-9BEF-948D115824A8}" dt="2020-03-03T16:41:54.899" v="3891" actId="1038"/>
          <ac:spMkLst>
            <pc:docMk/>
            <pc:sldMk cId="1315519538" sldId="311"/>
            <ac:spMk id="233" creationId="{C2C235E4-B8C8-4C9D-8C4F-643064C05D9F}"/>
          </ac:spMkLst>
        </pc:spChg>
        <pc:spChg chg="add mod">
          <ac:chgData name="Ioannis Tsiokanos" userId="7821cdf6-454a-4bc6-a278-49ee22d2fc1d" providerId="ADAL" clId="{43C456EF-D651-4F57-9BEF-948D115824A8}" dt="2020-03-03T16:41:54.899" v="3891" actId="1038"/>
          <ac:spMkLst>
            <pc:docMk/>
            <pc:sldMk cId="1315519538" sldId="311"/>
            <ac:spMk id="234" creationId="{C506332E-C99F-4815-BD2F-61327DCF2D63}"/>
          </ac:spMkLst>
        </pc:spChg>
        <pc:spChg chg="add mod">
          <ac:chgData name="Ioannis Tsiokanos" userId="7821cdf6-454a-4bc6-a278-49ee22d2fc1d" providerId="ADAL" clId="{43C456EF-D651-4F57-9BEF-948D115824A8}" dt="2020-03-03T16:41:16.981" v="3879" actId="1076"/>
          <ac:spMkLst>
            <pc:docMk/>
            <pc:sldMk cId="1315519538" sldId="311"/>
            <ac:spMk id="237" creationId="{21AB28C1-F6DD-48C2-9E49-D9301142CB17}"/>
          </ac:spMkLst>
        </pc:spChg>
        <pc:spChg chg="add mod">
          <ac:chgData name="Ioannis Tsiokanos" userId="7821cdf6-454a-4bc6-a278-49ee22d2fc1d" providerId="ADAL" clId="{43C456EF-D651-4F57-9BEF-948D115824A8}" dt="2020-03-11T19:34:17.997" v="22845" actId="12"/>
          <ac:spMkLst>
            <pc:docMk/>
            <pc:sldMk cId="1315519538" sldId="311"/>
            <ac:spMk id="238" creationId="{C2B15611-1FC2-4084-A1AB-1033D1843B54}"/>
          </ac:spMkLst>
        </pc:spChg>
        <pc:spChg chg="add del mod">
          <ac:chgData name="Ioannis Tsiokanos" userId="7821cdf6-454a-4bc6-a278-49ee22d2fc1d" providerId="ADAL" clId="{43C456EF-D651-4F57-9BEF-948D115824A8}" dt="2020-03-04T14:57:29.427" v="8587" actId="478"/>
          <ac:spMkLst>
            <pc:docMk/>
            <pc:sldMk cId="1315519538" sldId="311"/>
            <ac:spMk id="240" creationId="{094AFEB8-02FA-461F-80D5-41F26A5D113C}"/>
          </ac:spMkLst>
        </pc:spChg>
        <pc:spChg chg="add del">
          <ac:chgData name="Ioannis Tsiokanos" userId="7821cdf6-454a-4bc6-a278-49ee22d2fc1d" providerId="ADAL" clId="{43C456EF-D651-4F57-9BEF-948D115824A8}" dt="2020-03-03T16:49:21.597" v="4039"/>
          <ac:spMkLst>
            <pc:docMk/>
            <pc:sldMk cId="1315519538" sldId="311"/>
            <ac:spMk id="241" creationId="{3208FDAD-5101-44AD-9ED9-1D432EC5B561}"/>
          </ac:spMkLst>
        </pc:spChg>
        <pc:spChg chg="add del">
          <ac:chgData name="Ioannis Tsiokanos" userId="7821cdf6-454a-4bc6-a278-49ee22d2fc1d" providerId="ADAL" clId="{43C456EF-D651-4F57-9BEF-948D115824A8}" dt="2020-03-03T16:49:42.572" v="4043"/>
          <ac:spMkLst>
            <pc:docMk/>
            <pc:sldMk cId="1315519538" sldId="311"/>
            <ac:spMk id="242" creationId="{A23F47A7-A2DF-498F-862B-03A856FEC2B1}"/>
          </ac:spMkLst>
        </pc:spChg>
        <pc:spChg chg="add del mod">
          <ac:chgData name="Ioannis Tsiokanos" userId="7821cdf6-454a-4bc6-a278-49ee22d2fc1d" providerId="ADAL" clId="{43C456EF-D651-4F57-9BEF-948D115824A8}" dt="2020-03-04T14:57:32.105" v="8588" actId="478"/>
          <ac:spMkLst>
            <pc:docMk/>
            <pc:sldMk cId="1315519538" sldId="311"/>
            <ac:spMk id="243" creationId="{424A0265-DE20-4B65-9031-40A1344723DE}"/>
          </ac:spMkLst>
        </pc:spChg>
        <pc:spChg chg="add del mod">
          <ac:chgData name="Ioannis Tsiokanos" userId="7821cdf6-454a-4bc6-a278-49ee22d2fc1d" providerId="ADAL" clId="{43C456EF-D651-4F57-9BEF-948D115824A8}" dt="2020-03-04T11:24:00.574" v="7595" actId="478"/>
          <ac:spMkLst>
            <pc:docMk/>
            <pc:sldMk cId="1315519538" sldId="311"/>
            <ac:spMk id="244" creationId="{F5FBB0DD-E174-432E-ADA3-532E01D1DC1A}"/>
          </ac:spMkLst>
        </pc:spChg>
        <pc:spChg chg="add del mod ord">
          <ac:chgData name="Ioannis Tsiokanos" userId="7821cdf6-454a-4bc6-a278-49ee22d2fc1d" providerId="ADAL" clId="{43C456EF-D651-4F57-9BEF-948D115824A8}" dt="2020-03-04T15:58:18.508" v="8881" actId="1076"/>
          <ac:spMkLst>
            <pc:docMk/>
            <pc:sldMk cId="1315519538" sldId="311"/>
            <ac:spMk id="245" creationId="{92149EA9-A328-483D-8BD1-E63F9C80747F}"/>
          </ac:spMkLst>
        </pc:spChg>
        <pc:spChg chg="add mod">
          <ac:chgData name="Ioannis Tsiokanos" userId="7821cdf6-454a-4bc6-a278-49ee22d2fc1d" providerId="ADAL" clId="{43C456EF-D651-4F57-9BEF-948D115824A8}" dt="2020-03-04T15:01:54.436" v="8641" actId="20577"/>
          <ac:spMkLst>
            <pc:docMk/>
            <pc:sldMk cId="1315519538" sldId="311"/>
            <ac:spMk id="249" creationId="{4EA4835A-2B7B-4D26-944A-EFAC310D9E81}"/>
          </ac:spMkLst>
        </pc:spChg>
        <pc:grpChg chg="add mod">
          <ac:chgData name="Ioannis Tsiokanos" userId="7821cdf6-454a-4bc6-a278-49ee22d2fc1d" providerId="ADAL" clId="{43C456EF-D651-4F57-9BEF-948D115824A8}" dt="2020-03-03T16:25:25.663" v="3040" actId="14100"/>
          <ac:grpSpMkLst>
            <pc:docMk/>
            <pc:sldMk cId="1315519538" sldId="311"/>
            <ac:grpSpMk id="15" creationId="{A93B1484-6DC1-414F-9FF6-7A368D3E625E}"/>
          </ac:grpSpMkLst>
        </pc:grpChg>
        <pc:grpChg chg="add mod">
          <ac:chgData name="Ioannis Tsiokanos" userId="7821cdf6-454a-4bc6-a278-49ee22d2fc1d" providerId="ADAL" clId="{43C456EF-D651-4F57-9BEF-948D115824A8}" dt="2020-03-03T16:26:03.302" v="3048" actId="14100"/>
          <ac:grpSpMkLst>
            <pc:docMk/>
            <pc:sldMk cId="1315519538" sldId="311"/>
            <ac:grpSpMk id="18" creationId="{0017CC6D-F46B-4C9B-B64B-0D8633ABAEA7}"/>
          </ac:grpSpMkLst>
        </pc:grpChg>
        <pc:grpChg chg="add mod">
          <ac:chgData name="Ioannis Tsiokanos" userId="7821cdf6-454a-4bc6-a278-49ee22d2fc1d" providerId="ADAL" clId="{43C456EF-D651-4F57-9BEF-948D115824A8}" dt="2020-03-03T16:26:10.382" v="3065" actId="1036"/>
          <ac:grpSpMkLst>
            <pc:docMk/>
            <pc:sldMk cId="1315519538" sldId="311"/>
            <ac:grpSpMk id="21" creationId="{BBB04D57-F371-46E4-9FEE-5C73C5018AC9}"/>
          </ac:grpSpMkLst>
        </pc:grpChg>
        <pc:grpChg chg="mod">
          <ac:chgData name="Ioannis Tsiokanos" userId="7821cdf6-454a-4bc6-a278-49ee22d2fc1d" providerId="ADAL" clId="{43C456EF-D651-4F57-9BEF-948D115824A8}" dt="2020-03-03T16:26:10.382" v="3065" actId="1036"/>
          <ac:grpSpMkLst>
            <pc:docMk/>
            <pc:sldMk cId="1315519538" sldId="311"/>
            <ac:grpSpMk id="22" creationId="{AD3E8B33-E0E4-4106-B27E-55BF77854131}"/>
          </ac:grpSpMkLst>
        </pc:grpChg>
        <pc:grpChg chg="mod">
          <ac:chgData name="Ioannis Tsiokanos" userId="7821cdf6-454a-4bc6-a278-49ee22d2fc1d" providerId="ADAL" clId="{43C456EF-D651-4F57-9BEF-948D115824A8}" dt="2020-03-03T16:26:10.382" v="3065" actId="1036"/>
          <ac:grpSpMkLst>
            <pc:docMk/>
            <pc:sldMk cId="1315519538" sldId="311"/>
            <ac:grpSpMk id="23" creationId="{45BA8DA8-058B-4399-8315-3226EDCF4378}"/>
          </ac:grpSpMkLst>
        </pc:grpChg>
        <pc:grpChg chg="mod">
          <ac:chgData name="Ioannis Tsiokanos" userId="7821cdf6-454a-4bc6-a278-49ee22d2fc1d" providerId="ADAL" clId="{43C456EF-D651-4F57-9BEF-948D115824A8}" dt="2020-03-03T16:26:10.382" v="3065" actId="1036"/>
          <ac:grpSpMkLst>
            <pc:docMk/>
            <pc:sldMk cId="1315519538" sldId="311"/>
            <ac:grpSpMk id="24" creationId="{2BFC87F3-FF12-455B-9BB9-CBC301F64BF8}"/>
          </ac:grpSpMkLst>
        </pc:grpChg>
        <pc:grpChg chg="add mod">
          <ac:chgData name="Ioannis Tsiokanos" userId="7821cdf6-454a-4bc6-a278-49ee22d2fc1d" providerId="ADAL" clId="{43C456EF-D651-4F57-9BEF-948D115824A8}" dt="2020-03-03T16:26:28.230" v="3070" actId="14100"/>
          <ac:grpSpMkLst>
            <pc:docMk/>
            <pc:sldMk cId="1315519538" sldId="311"/>
            <ac:grpSpMk id="31" creationId="{6E83F7B2-058E-498C-9679-A9EAECEE0A93}"/>
          </ac:grpSpMkLst>
        </pc:grpChg>
        <pc:grpChg chg="add mod">
          <ac:chgData name="Ioannis Tsiokanos" userId="7821cdf6-454a-4bc6-a278-49ee22d2fc1d" providerId="ADAL" clId="{43C456EF-D651-4F57-9BEF-948D115824A8}" dt="2020-03-03T16:26:43.022" v="3075" actId="14100"/>
          <ac:grpSpMkLst>
            <pc:docMk/>
            <pc:sldMk cId="1315519538" sldId="311"/>
            <ac:grpSpMk id="34" creationId="{E35C31AA-F006-4FB3-A2C9-99A490EC3F35}"/>
          </ac:grpSpMkLst>
        </pc:grpChg>
        <pc:grpChg chg="add mod">
          <ac:chgData name="Ioannis Tsiokanos" userId="7821cdf6-454a-4bc6-a278-49ee22d2fc1d" providerId="ADAL" clId="{43C456EF-D651-4F57-9BEF-948D115824A8}" dt="2020-03-03T16:26:34.551" v="3072" actId="14100"/>
          <ac:grpSpMkLst>
            <pc:docMk/>
            <pc:sldMk cId="1315519538" sldId="311"/>
            <ac:grpSpMk id="37" creationId="{BF8ABC2B-E4E9-46F6-B0D5-AD16A55D9BEB}"/>
          </ac:grpSpMkLst>
        </pc:grpChg>
        <pc:grpChg chg="add mod">
          <ac:chgData name="Ioannis Tsiokanos" userId="7821cdf6-454a-4bc6-a278-49ee22d2fc1d" providerId="ADAL" clId="{43C456EF-D651-4F57-9BEF-948D115824A8}" dt="2020-03-03T16:25:56.782" v="3046" actId="14100"/>
          <ac:grpSpMkLst>
            <pc:docMk/>
            <pc:sldMk cId="1315519538" sldId="311"/>
            <ac:grpSpMk id="40" creationId="{12ACA707-B02A-42B6-BAD8-88F888635E0E}"/>
          </ac:grpSpMkLst>
        </pc:grpChg>
        <pc:grpChg chg="add mod">
          <ac:chgData name="Ioannis Tsiokanos" userId="7821cdf6-454a-4bc6-a278-49ee22d2fc1d" providerId="ADAL" clId="{43C456EF-D651-4F57-9BEF-948D115824A8}" dt="2020-03-03T16:24:17.130" v="3024" actId="571"/>
          <ac:grpSpMkLst>
            <pc:docMk/>
            <pc:sldMk cId="1315519538" sldId="311"/>
            <ac:grpSpMk id="44" creationId="{7AF48B22-D277-4871-8503-2D40FEE1095F}"/>
          </ac:grpSpMkLst>
        </pc:grpChg>
        <pc:grpChg chg="add mod">
          <ac:chgData name="Ioannis Tsiokanos" userId="7821cdf6-454a-4bc6-a278-49ee22d2fc1d" providerId="ADAL" clId="{43C456EF-D651-4F57-9BEF-948D115824A8}" dt="2020-03-03T16:24:16.596" v="3023" actId="571"/>
          <ac:grpSpMkLst>
            <pc:docMk/>
            <pc:sldMk cId="1315519538" sldId="311"/>
            <ac:grpSpMk id="47" creationId="{076FED77-9A31-49F8-ADD7-B240206AA60E}"/>
          </ac:grpSpMkLst>
        </pc:grpChg>
        <pc:grpChg chg="add mod">
          <ac:chgData name="Ioannis Tsiokanos" userId="7821cdf6-454a-4bc6-a278-49ee22d2fc1d" providerId="ADAL" clId="{43C456EF-D651-4F57-9BEF-948D115824A8}" dt="2020-03-03T16:24:16.596" v="3023" actId="571"/>
          <ac:grpSpMkLst>
            <pc:docMk/>
            <pc:sldMk cId="1315519538" sldId="311"/>
            <ac:grpSpMk id="50" creationId="{464EE166-8B7D-440E-BC5A-3C68FD062A3A}"/>
          </ac:grpSpMkLst>
        </pc:grpChg>
        <pc:grpChg chg="add del mod">
          <ac:chgData name="Ioannis Tsiokanos" userId="7821cdf6-454a-4bc6-a278-49ee22d2fc1d" providerId="ADAL" clId="{43C456EF-D651-4F57-9BEF-948D115824A8}" dt="2020-03-03T16:28:56.551" v="3213" actId="478"/>
          <ac:grpSpMkLst>
            <pc:docMk/>
            <pc:sldMk cId="1315519538" sldId="311"/>
            <ac:grpSpMk id="56" creationId="{28058C01-2AB3-4B5B-96FB-1D57FD5DD73D}"/>
          </ac:grpSpMkLst>
        </pc:grpChg>
        <pc:grpChg chg="mod">
          <ac:chgData name="Ioannis Tsiokanos" userId="7821cdf6-454a-4bc6-a278-49ee22d2fc1d" providerId="ADAL" clId="{43C456EF-D651-4F57-9BEF-948D115824A8}" dt="2020-03-03T16:28:37.646" v="3212" actId="1036"/>
          <ac:grpSpMkLst>
            <pc:docMk/>
            <pc:sldMk cId="1315519538" sldId="311"/>
            <ac:grpSpMk id="58" creationId="{BA9982A8-0C2A-4B49-A7EB-4FBD0BB510C0}"/>
          </ac:grpSpMkLst>
        </pc:grpChg>
        <pc:grpChg chg="mod">
          <ac:chgData name="Ioannis Tsiokanos" userId="7821cdf6-454a-4bc6-a278-49ee22d2fc1d" providerId="ADAL" clId="{43C456EF-D651-4F57-9BEF-948D115824A8}" dt="2020-03-03T16:28:37.646" v="3212" actId="1036"/>
          <ac:grpSpMkLst>
            <pc:docMk/>
            <pc:sldMk cId="1315519538" sldId="311"/>
            <ac:grpSpMk id="60" creationId="{893E6B8F-D358-4457-92AC-F47EB7D4E187}"/>
          </ac:grpSpMkLst>
        </pc:grpChg>
        <pc:grpChg chg="mod">
          <ac:chgData name="Ioannis Tsiokanos" userId="7821cdf6-454a-4bc6-a278-49ee22d2fc1d" providerId="ADAL" clId="{43C456EF-D651-4F57-9BEF-948D115824A8}" dt="2020-03-03T16:28:37.646" v="3212" actId="1036"/>
          <ac:grpSpMkLst>
            <pc:docMk/>
            <pc:sldMk cId="1315519538" sldId="311"/>
            <ac:grpSpMk id="61" creationId="{609B088B-765D-4832-8817-5EF6251ABA6A}"/>
          </ac:grpSpMkLst>
        </pc:grpChg>
        <pc:grpChg chg="mod">
          <ac:chgData name="Ioannis Tsiokanos" userId="7821cdf6-454a-4bc6-a278-49ee22d2fc1d" providerId="ADAL" clId="{43C456EF-D651-4F57-9BEF-948D115824A8}" dt="2020-03-03T16:28:37.646" v="3212" actId="1036"/>
          <ac:grpSpMkLst>
            <pc:docMk/>
            <pc:sldMk cId="1315519538" sldId="311"/>
            <ac:grpSpMk id="62" creationId="{A63F6F76-6E53-4A74-A58B-E3935CB280FA}"/>
          </ac:grpSpMkLst>
        </pc:grpChg>
        <pc:grpChg chg="mod">
          <ac:chgData name="Ioannis Tsiokanos" userId="7821cdf6-454a-4bc6-a278-49ee22d2fc1d" providerId="ADAL" clId="{43C456EF-D651-4F57-9BEF-948D115824A8}" dt="2020-03-03T16:28:37.646" v="3212" actId="1036"/>
          <ac:grpSpMkLst>
            <pc:docMk/>
            <pc:sldMk cId="1315519538" sldId="311"/>
            <ac:grpSpMk id="63" creationId="{1E94CB8C-91E6-4C62-B93F-20D768AE7C02}"/>
          </ac:grpSpMkLst>
        </pc:grpChg>
        <pc:grpChg chg="add del mod">
          <ac:chgData name="Ioannis Tsiokanos" userId="7821cdf6-454a-4bc6-a278-49ee22d2fc1d" providerId="ADAL" clId="{43C456EF-D651-4F57-9BEF-948D115824A8}" dt="2020-03-03T16:28:56.551" v="3213" actId="478"/>
          <ac:grpSpMkLst>
            <pc:docMk/>
            <pc:sldMk cId="1315519538" sldId="311"/>
            <ac:grpSpMk id="84" creationId="{C62B592F-249A-464D-8887-0F994E180C15}"/>
          </ac:grpSpMkLst>
        </pc:grpChg>
        <pc:grpChg chg="mod">
          <ac:chgData name="Ioannis Tsiokanos" userId="7821cdf6-454a-4bc6-a278-49ee22d2fc1d" providerId="ADAL" clId="{43C456EF-D651-4F57-9BEF-948D115824A8}" dt="2020-03-03T16:28:37.646" v="3212" actId="1036"/>
          <ac:grpSpMkLst>
            <pc:docMk/>
            <pc:sldMk cId="1315519538" sldId="311"/>
            <ac:grpSpMk id="85" creationId="{9D92417B-49C8-49E3-8F08-E5C6A569940B}"/>
          </ac:grpSpMkLst>
        </pc:grpChg>
        <pc:grpChg chg="mod">
          <ac:chgData name="Ioannis Tsiokanos" userId="7821cdf6-454a-4bc6-a278-49ee22d2fc1d" providerId="ADAL" clId="{43C456EF-D651-4F57-9BEF-948D115824A8}" dt="2020-03-03T16:28:37.646" v="3212" actId="1036"/>
          <ac:grpSpMkLst>
            <pc:docMk/>
            <pc:sldMk cId="1315519538" sldId="311"/>
            <ac:grpSpMk id="86" creationId="{3A585276-C9EB-4E8F-AF25-6C8F14D532F6}"/>
          </ac:grpSpMkLst>
        </pc:grpChg>
        <pc:grpChg chg="mod">
          <ac:chgData name="Ioannis Tsiokanos" userId="7821cdf6-454a-4bc6-a278-49ee22d2fc1d" providerId="ADAL" clId="{43C456EF-D651-4F57-9BEF-948D115824A8}" dt="2020-03-03T16:28:37.646" v="3212" actId="1036"/>
          <ac:grpSpMkLst>
            <pc:docMk/>
            <pc:sldMk cId="1315519538" sldId="311"/>
            <ac:grpSpMk id="87" creationId="{050E7E95-70FC-41B3-ABFF-5401298007CC}"/>
          </ac:grpSpMkLst>
        </pc:grpChg>
        <pc:grpChg chg="mod">
          <ac:chgData name="Ioannis Tsiokanos" userId="7821cdf6-454a-4bc6-a278-49ee22d2fc1d" providerId="ADAL" clId="{43C456EF-D651-4F57-9BEF-948D115824A8}" dt="2020-03-03T16:28:37.646" v="3212" actId="1036"/>
          <ac:grpSpMkLst>
            <pc:docMk/>
            <pc:sldMk cId="1315519538" sldId="311"/>
            <ac:grpSpMk id="88" creationId="{52DFF9D5-DF80-45B3-B165-6D4356801AF0}"/>
          </ac:grpSpMkLst>
        </pc:grpChg>
        <pc:grpChg chg="mod">
          <ac:chgData name="Ioannis Tsiokanos" userId="7821cdf6-454a-4bc6-a278-49ee22d2fc1d" providerId="ADAL" clId="{43C456EF-D651-4F57-9BEF-948D115824A8}" dt="2020-03-03T16:28:37.646" v="3212" actId="1036"/>
          <ac:grpSpMkLst>
            <pc:docMk/>
            <pc:sldMk cId="1315519538" sldId="311"/>
            <ac:grpSpMk id="97" creationId="{B5CB901D-EDA6-4D1B-8CC6-9B20707B6569}"/>
          </ac:grpSpMkLst>
        </pc:grpChg>
        <pc:grpChg chg="mod">
          <ac:chgData name="Ioannis Tsiokanos" userId="7821cdf6-454a-4bc6-a278-49ee22d2fc1d" providerId="ADAL" clId="{43C456EF-D651-4F57-9BEF-948D115824A8}" dt="2020-03-03T16:28:37.646" v="3212" actId="1036"/>
          <ac:grpSpMkLst>
            <pc:docMk/>
            <pc:sldMk cId="1315519538" sldId="311"/>
            <ac:grpSpMk id="99" creationId="{CE9367B6-2B89-40BF-BC4B-829B83FCE452}"/>
          </ac:grpSpMkLst>
        </pc:grpChg>
        <pc:grpChg chg="mod">
          <ac:chgData name="Ioannis Tsiokanos" userId="7821cdf6-454a-4bc6-a278-49ee22d2fc1d" providerId="ADAL" clId="{43C456EF-D651-4F57-9BEF-948D115824A8}" dt="2020-03-03T16:28:37.646" v="3212" actId="1036"/>
          <ac:grpSpMkLst>
            <pc:docMk/>
            <pc:sldMk cId="1315519538" sldId="311"/>
            <ac:grpSpMk id="100" creationId="{C08D86C7-F272-46C3-ACA8-D8127AC9B8C2}"/>
          </ac:grpSpMkLst>
        </pc:grpChg>
        <pc:grpChg chg="mod">
          <ac:chgData name="Ioannis Tsiokanos" userId="7821cdf6-454a-4bc6-a278-49ee22d2fc1d" providerId="ADAL" clId="{43C456EF-D651-4F57-9BEF-948D115824A8}" dt="2020-03-03T16:28:37.646" v="3212" actId="1036"/>
          <ac:grpSpMkLst>
            <pc:docMk/>
            <pc:sldMk cId="1315519538" sldId="311"/>
            <ac:grpSpMk id="101" creationId="{562AE41C-94AB-4DF3-9A21-9B22E9A2E3C2}"/>
          </ac:grpSpMkLst>
        </pc:grpChg>
        <pc:grpChg chg="mod">
          <ac:chgData name="Ioannis Tsiokanos" userId="7821cdf6-454a-4bc6-a278-49ee22d2fc1d" providerId="ADAL" clId="{43C456EF-D651-4F57-9BEF-948D115824A8}" dt="2020-03-03T16:28:37.646" v="3212" actId="1036"/>
          <ac:grpSpMkLst>
            <pc:docMk/>
            <pc:sldMk cId="1315519538" sldId="311"/>
            <ac:grpSpMk id="102" creationId="{7FA14C59-A22D-4A45-B8D2-E55461FD9E0C}"/>
          </ac:grpSpMkLst>
        </pc:grpChg>
        <pc:grpChg chg="mod">
          <ac:chgData name="Ioannis Tsiokanos" userId="7821cdf6-454a-4bc6-a278-49ee22d2fc1d" providerId="ADAL" clId="{43C456EF-D651-4F57-9BEF-948D115824A8}" dt="2020-03-03T16:28:37.646" v="3212" actId="1036"/>
          <ac:grpSpMkLst>
            <pc:docMk/>
            <pc:sldMk cId="1315519538" sldId="311"/>
            <ac:grpSpMk id="124" creationId="{64D89A0F-73B6-4E31-B2F6-8BFF0BB6CF2E}"/>
          </ac:grpSpMkLst>
        </pc:grpChg>
        <pc:grpChg chg="mod">
          <ac:chgData name="Ioannis Tsiokanos" userId="7821cdf6-454a-4bc6-a278-49ee22d2fc1d" providerId="ADAL" clId="{43C456EF-D651-4F57-9BEF-948D115824A8}" dt="2020-03-03T16:28:37.646" v="3212" actId="1036"/>
          <ac:grpSpMkLst>
            <pc:docMk/>
            <pc:sldMk cId="1315519538" sldId="311"/>
            <ac:grpSpMk id="126" creationId="{5E6542D7-EC90-46D4-BC94-6E5E95619B24}"/>
          </ac:grpSpMkLst>
        </pc:grpChg>
        <pc:grpChg chg="mod">
          <ac:chgData name="Ioannis Tsiokanos" userId="7821cdf6-454a-4bc6-a278-49ee22d2fc1d" providerId="ADAL" clId="{43C456EF-D651-4F57-9BEF-948D115824A8}" dt="2020-03-03T16:28:37.646" v="3212" actId="1036"/>
          <ac:grpSpMkLst>
            <pc:docMk/>
            <pc:sldMk cId="1315519538" sldId="311"/>
            <ac:grpSpMk id="127" creationId="{B7049870-A2D6-43DE-BB85-57FE08774A15}"/>
          </ac:grpSpMkLst>
        </pc:grpChg>
        <pc:grpChg chg="mod">
          <ac:chgData name="Ioannis Tsiokanos" userId="7821cdf6-454a-4bc6-a278-49ee22d2fc1d" providerId="ADAL" clId="{43C456EF-D651-4F57-9BEF-948D115824A8}" dt="2020-03-03T16:28:37.646" v="3212" actId="1036"/>
          <ac:grpSpMkLst>
            <pc:docMk/>
            <pc:sldMk cId="1315519538" sldId="311"/>
            <ac:grpSpMk id="128" creationId="{56597104-3BB0-4AB9-AE71-32196E99C1F8}"/>
          </ac:grpSpMkLst>
        </pc:grpChg>
        <pc:grpChg chg="mod">
          <ac:chgData name="Ioannis Tsiokanos" userId="7821cdf6-454a-4bc6-a278-49ee22d2fc1d" providerId="ADAL" clId="{43C456EF-D651-4F57-9BEF-948D115824A8}" dt="2020-03-03T16:28:37.646" v="3212" actId="1036"/>
          <ac:grpSpMkLst>
            <pc:docMk/>
            <pc:sldMk cId="1315519538" sldId="311"/>
            <ac:grpSpMk id="129" creationId="{D66B7CAC-93E0-4F10-B5FC-1456485D8AE5}"/>
          </ac:grpSpMkLst>
        </pc:grpChg>
        <pc:grpChg chg="mod">
          <ac:chgData name="Ioannis Tsiokanos" userId="7821cdf6-454a-4bc6-a278-49ee22d2fc1d" providerId="ADAL" clId="{43C456EF-D651-4F57-9BEF-948D115824A8}" dt="2020-03-03T16:28:37.646" v="3212" actId="1036"/>
          <ac:grpSpMkLst>
            <pc:docMk/>
            <pc:sldMk cId="1315519538" sldId="311"/>
            <ac:grpSpMk id="151" creationId="{7E064DDB-72F8-4B0B-889F-3F2580D51CA0}"/>
          </ac:grpSpMkLst>
        </pc:grpChg>
        <pc:grpChg chg="mod">
          <ac:chgData name="Ioannis Tsiokanos" userId="7821cdf6-454a-4bc6-a278-49ee22d2fc1d" providerId="ADAL" clId="{43C456EF-D651-4F57-9BEF-948D115824A8}" dt="2020-03-03T16:28:37.646" v="3212" actId="1036"/>
          <ac:grpSpMkLst>
            <pc:docMk/>
            <pc:sldMk cId="1315519538" sldId="311"/>
            <ac:grpSpMk id="153" creationId="{B6ED2449-06D1-4A87-9849-52D0BA91DA1C}"/>
          </ac:grpSpMkLst>
        </pc:grpChg>
        <pc:grpChg chg="mod">
          <ac:chgData name="Ioannis Tsiokanos" userId="7821cdf6-454a-4bc6-a278-49ee22d2fc1d" providerId="ADAL" clId="{43C456EF-D651-4F57-9BEF-948D115824A8}" dt="2020-03-03T16:28:37.646" v="3212" actId="1036"/>
          <ac:grpSpMkLst>
            <pc:docMk/>
            <pc:sldMk cId="1315519538" sldId="311"/>
            <ac:grpSpMk id="154" creationId="{5AB154B2-0672-4B09-8183-C7FEE2816960}"/>
          </ac:grpSpMkLst>
        </pc:grpChg>
        <pc:grpChg chg="mod">
          <ac:chgData name="Ioannis Tsiokanos" userId="7821cdf6-454a-4bc6-a278-49ee22d2fc1d" providerId="ADAL" clId="{43C456EF-D651-4F57-9BEF-948D115824A8}" dt="2020-03-03T16:28:37.646" v="3212" actId="1036"/>
          <ac:grpSpMkLst>
            <pc:docMk/>
            <pc:sldMk cId="1315519538" sldId="311"/>
            <ac:grpSpMk id="155" creationId="{BC45F653-820A-4E6D-ABEE-177D19C801B0}"/>
          </ac:grpSpMkLst>
        </pc:grpChg>
        <pc:grpChg chg="mod">
          <ac:chgData name="Ioannis Tsiokanos" userId="7821cdf6-454a-4bc6-a278-49ee22d2fc1d" providerId="ADAL" clId="{43C456EF-D651-4F57-9BEF-948D115824A8}" dt="2020-03-03T16:28:37.646" v="3212" actId="1036"/>
          <ac:grpSpMkLst>
            <pc:docMk/>
            <pc:sldMk cId="1315519538" sldId="311"/>
            <ac:grpSpMk id="156" creationId="{E569E6B8-7595-4E7E-A5D2-D1A6E31700D7}"/>
          </ac:grpSpMkLst>
        </pc:grpChg>
        <pc:grpChg chg="add del mod">
          <ac:chgData name="Ioannis Tsiokanos" userId="7821cdf6-454a-4bc6-a278-49ee22d2fc1d" providerId="ADAL" clId="{43C456EF-D651-4F57-9BEF-948D115824A8}" dt="2020-03-03T16:30:25.397" v="3225" actId="478"/>
          <ac:grpSpMkLst>
            <pc:docMk/>
            <pc:sldMk cId="1315519538" sldId="311"/>
            <ac:grpSpMk id="196" creationId="{DBEBC40B-A49F-43EF-B7B9-7FE60BEDBA32}"/>
          </ac:grpSpMkLst>
        </pc:grpChg>
        <pc:picChg chg="add del mod">
          <ac:chgData name="Ioannis Tsiokanos" userId="7821cdf6-454a-4bc6-a278-49ee22d2fc1d" providerId="ADAL" clId="{43C456EF-D651-4F57-9BEF-948D115824A8}" dt="2020-03-03T16:28:56.551" v="3213" actId="478"/>
          <ac:picMkLst>
            <pc:docMk/>
            <pc:sldMk cId="1315519538" sldId="311"/>
            <ac:picMk id="53" creationId="{A48D9B05-FC73-4ADD-9AAD-123B0BB6752D}"/>
          </ac:picMkLst>
        </pc:picChg>
        <pc:picChg chg="add del mod">
          <ac:chgData name="Ioannis Tsiokanos" userId="7821cdf6-454a-4bc6-a278-49ee22d2fc1d" providerId="ADAL" clId="{43C456EF-D651-4F57-9BEF-948D115824A8}" dt="2020-03-03T16:28:56.551" v="3213" actId="478"/>
          <ac:picMkLst>
            <pc:docMk/>
            <pc:sldMk cId="1315519538" sldId="311"/>
            <ac:picMk id="54" creationId="{3F870B7E-02D0-4E72-9F57-E5BF326645AC}"/>
          </ac:picMkLst>
        </pc:picChg>
        <pc:picChg chg="add del mod">
          <ac:chgData name="Ioannis Tsiokanos" userId="7821cdf6-454a-4bc6-a278-49ee22d2fc1d" providerId="ADAL" clId="{43C456EF-D651-4F57-9BEF-948D115824A8}" dt="2020-03-03T16:28:56.551" v="3213" actId="478"/>
          <ac:picMkLst>
            <pc:docMk/>
            <pc:sldMk cId="1315519538" sldId="311"/>
            <ac:picMk id="55" creationId="{48B6780F-F7CA-4088-B865-04F7296D512E}"/>
          </ac:picMkLst>
        </pc:picChg>
        <pc:picChg chg="add del mod">
          <ac:chgData name="Ioannis Tsiokanos" userId="7821cdf6-454a-4bc6-a278-49ee22d2fc1d" providerId="ADAL" clId="{43C456EF-D651-4F57-9BEF-948D115824A8}" dt="2020-03-03T16:31:53.803" v="3254" actId="1038"/>
          <ac:picMkLst>
            <pc:docMk/>
            <pc:sldMk cId="1315519538" sldId="311"/>
            <ac:picMk id="188" creationId="{AF6D88F7-BD83-4EF3-BA76-629F75168A9E}"/>
          </ac:picMkLst>
        </pc:picChg>
        <pc:picChg chg="add del mod">
          <ac:chgData name="Ioannis Tsiokanos" userId="7821cdf6-454a-4bc6-a278-49ee22d2fc1d" providerId="ADAL" clId="{43C456EF-D651-4F57-9BEF-948D115824A8}" dt="2020-03-03T16:30:39.942" v="3229" actId="1076"/>
          <ac:picMkLst>
            <pc:docMk/>
            <pc:sldMk cId="1315519538" sldId="311"/>
            <ac:picMk id="189" creationId="{778A0298-7246-4719-A00F-E630FF7D2C94}"/>
          </ac:picMkLst>
        </pc:picChg>
        <pc:picChg chg="add del mod">
          <ac:chgData name="Ioannis Tsiokanos" userId="7821cdf6-454a-4bc6-a278-49ee22d2fc1d" providerId="ADAL" clId="{43C456EF-D651-4F57-9BEF-948D115824A8}" dt="2020-03-03T16:30:42.534" v="3230" actId="1076"/>
          <ac:picMkLst>
            <pc:docMk/>
            <pc:sldMk cId="1315519538" sldId="311"/>
            <ac:picMk id="190" creationId="{75AF0D31-C2DD-47CD-AB78-AFB4E6D58151}"/>
          </ac:picMkLst>
        </pc:picChg>
        <pc:picChg chg="add del mod">
          <ac:chgData name="Ioannis Tsiokanos" userId="7821cdf6-454a-4bc6-a278-49ee22d2fc1d" providerId="ADAL" clId="{43C456EF-D651-4F57-9BEF-948D115824A8}" dt="2020-03-03T16:30:46.574" v="3231" actId="1076"/>
          <ac:picMkLst>
            <pc:docMk/>
            <pc:sldMk cId="1315519538" sldId="311"/>
            <ac:picMk id="191" creationId="{2C769B17-48A4-478D-B497-5A234C8FF58E}"/>
          </ac:picMkLst>
        </pc:picChg>
        <pc:picChg chg="add mod">
          <ac:chgData name="Ioannis Tsiokanos" userId="7821cdf6-454a-4bc6-a278-49ee22d2fc1d" providerId="ADAL" clId="{43C456EF-D651-4F57-9BEF-948D115824A8}" dt="2020-03-03T16:46:17.093" v="4002" actId="1037"/>
          <ac:picMkLst>
            <pc:docMk/>
            <pc:sldMk cId="1315519538" sldId="311"/>
            <ac:picMk id="239" creationId="{67AA17E5-54E7-4358-8DF2-9B246848FC77}"/>
          </ac:picMkLst>
        </pc:picChg>
        <pc:picChg chg="add mod">
          <ac:chgData name="Ioannis Tsiokanos" userId="7821cdf6-454a-4bc6-a278-49ee22d2fc1d" providerId="ADAL" clId="{43C456EF-D651-4F57-9BEF-948D115824A8}" dt="2020-03-04T15:02:19.241" v="8643" actId="14100"/>
          <ac:picMkLst>
            <pc:docMk/>
            <pc:sldMk cId="1315519538" sldId="311"/>
            <ac:picMk id="247" creationId="{42F21BB3-652E-47FE-9830-AB6BE7CB9671}"/>
          </ac:picMkLst>
        </pc:picChg>
        <pc:picChg chg="add del mod">
          <ac:chgData name="Ioannis Tsiokanos" userId="7821cdf6-454a-4bc6-a278-49ee22d2fc1d" providerId="ADAL" clId="{43C456EF-D651-4F57-9BEF-948D115824A8}" dt="2020-03-04T14:57:50.354" v="8592" actId="478"/>
          <ac:picMkLst>
            <pc:docMk/>
            <pc:sldMk cId="1315519538" sldId="311"/>
            <ac:picMk id="1026" creationId="{3B94C6F0-D4BA-4532-9260-9D80731BC621}"/>
          </ac:picMkLst>
        </pc:picChg>
        <pc:cxnChg chg="add del mod">
          <ac:chgData name="Ioannis Tsiokanos" userId="7821cdf6-454a-4bc6-a278-49ee22d2fc1d" providerId="ADAL" clId="{43C456EF-D651-4F57-9BEF-948D115824A8}" dt="2020-03-03T16:29:13.248" v="3220" actId="478"/>
          <ac:cxnSpMkLst>
            <pc:docMk/>
            <pc:sldMk cId="1315519538" sldId="311"/>
            <ac:cxnSpMk id="192" creationId="{15982C0C-1BFA-4B5A-A35A-16176C68E1B6}"/>
          </ac:cxnSpMkLst>
        </pc:cxnChg>
        <pc:cxnChg chg="add del mod">
          <ac:chgData name="Ioannis Tsiokanos" userId="7821cdf6-454a-4bc6-a278-49ee22d2fc1d" providerId="ADAL" clId="{43C456EF-D651-4F57-9BEF-948D115824A8}" dt="2020-03-03T16:29:14.124" v="3221" actId="478"/>
          <ac:cxnSpMkLst>
            <pc:docMk/>
            <pc:sldMk cId="1315519538" sldId="311"/>
            <ac:cxnSpMk id="193" creationId="{96C5187D-538A-4EED-A7B6-72511233A9D2}"/>
          </ac:cxnSpMkLst>
        </pc:cxnChg>
        <pc:cxnChg chg="add del mod">
          <ac:chgData name="Ioannis Tsiokanos" userId="7821cdf6-454a-4bc6-a278-49ee22d2fc1d" providerId="ADAL" clId="{43C456EF-D651-4F57-9BEF-948D115824A8}" dt="2020-03-03T16:29:12.060" v="3219" actId="478"/>
          <ac:cxnSpMkLst>
            <pc:docMk/>
            <pc:sldMk cId="1315519538" sldId="311"/>
            <ac:cxnSpMk id="194" creationId="{D59A0D83-C4D0-4AA4-91BA-A1DB059F4B6A}"/>
          </ac:cxnSpMkLst>
        </pc:cxnChg>
        <pc:cxnChg chg="add mod">
          <ac:chgData name="Ioannis Tsiokanos" userId="7821cdf6-454a-4bc6-a278-49ee22d2fc1d" providerId="ADAL" clId="{43C456EF-D651-4F57-9BEF-948D115824A8}" dt="2020-03-03T16:32:38.183" v="3256" actId="14100"/>
          <ac:cxnSpMkLst>
            <pc:docMk/>
            <pc:sldMk cId="1315519538" sldId="311"/>
            <ac:cxnSpMk id="199" creationId="{E87179A6-287A-496E-B42A-7927ED6D6EE1}"/>
          </ac:cxnSpMkLst>
        </pc:cxnChg>
        <pc:cxnChg chg="add mod">
          <ac:chgData name="Ioannis Tsiokanos" userId="7821cdf6-454a-4bc6-a278-49ee22d2fc1d" providerId="ADAL" clId="{43C456EF-D651-4F57-9BEF-948D115824A8}" dt="2020-03-03T16:32:48.335" v="3258" actId="14100"/>
          <ac:cxnSpMkLst>
            <pc:docMk/>
            <pc:sldMk cId="1315519538" sldId="311"/>
            <ac:cxnSpMk id="201" creationId="{951D0A14-9ADE-4222-AE52-CCB91F4414FE}"/>
          </ac:cxnSpMkLst>
        </pc:cxnChg>
        <pc:cxnChg chg="add mod">
          <ac:chgData name="Ioannis Tsiokanos" userId="7821cdf6-454a-4bc6-a278-49ee22d2fc1d" providerId="ADAL" clId="{43C456EF-D651-4F57-9BEF-948D115824A8}" dt="2020-03-03T16:32:56.438" v="3261" actId="14100"/>
          <ac:cxnSpMkLst>
            <pc:docMk/>
            <pc:sldMk cId="1315519538" sldId="311"/>
            <ac:cxnSpMk id="205" creationId="{A29D49AC-F5E3-40EB-97C8-3FC2CB4577C2}"/>
          </ac:cxnSpMkLst>
        </pc:cxnChg>
        <pc:cxnChg chg="add del mod">
          <ac:chgData name="Ioannis Tsiokanos" userId="7821cdf6-454a-4bc6-a278-49ee22d2fc1d" providerId="ADAL" clId="{43C456EF-D651-4F57-9BEF-948D115824A8}" dt="2020-03-03T16:36:24.782" v="3491" actId="478"/>
          <ac:cxnSpMkLst>
            <pc:docMk/>
            <pc:sldMk cId="1315519538" sldId="311"/>
            <ac:cxnSpMk id="208" creationId="{772A7379-3FCE-4B5D-96C6-9A1C8FD3EA41}"/>
          </ac:cxnSpMkLst>
        </pc:cxnChg>
        <pc:cxnChg chg="add del mod">
          <ac:chgData name="Ioannis Tsiokanos" userId="7821cdf6-454a-4bc6-a278-49ee22d2fc1d" providerId="ADAL" clId="{43C456EF-D651-4F57-9BEF-948D115824A8}" dt="2020-03-03T16:36:23.768" v="3490" actId="478"/>
          <ac:cxnSpMkLst>
            <pc:docMk/>
            <pc:sldMk cId="1315519538" sldId="311"/>
            <ac:cxnSpMk id="209" creationId="{450D4745-4378-41D9-B0DC-34FC275A32A1}"/>
          </ac:cxnSpMkLst>
        </pc:cxnChg>
        <pc:cxnChg chg="add del mod">
          <ac:chgData name="Ioannis Tsiokanos" userId="7821cdf6-454a-4bc6-a278-49ee22d2fc1d" providerId="ADAL" clId="{43C456EF-D651-4F57-9BEF-948D115824A8}" dt="2020-03-03T16:40:20.588" v="3869" actId="478"/>
          <ac:cxnSpMkLst>
            <pc:docMk/>
            <pc:sldMk cId="1315519538" sldId="311"/>
            <ac:cxnSpMk id="210" creationId="{099301CD-29DF-43D2-A91F-14EFE929A8CE}"/>
          </ac:cxnSpMkLst>
        </pc:cxnChg>
        <pc:cxnChg chg="add del mod">
          <ac:chgData name="Ioannis Tsiokanos" userId="7821cdf6-454a-4bc6-a278-49ee22d2fc1d" providerId="ADAL" clId="{43C456EF-D651-4F57-9BEF-948D115824A8}" dt="2020-03-03T16:35:23.537" v="3372" actId="478"/>
          <ac:cxnSpMkLst>
            <pc:docMk/>
            <pc:sldMk cId="1315519538" sldId="311"/>
            <ac:cxnSpMk id="212" creationId="{76BD293B-0A9E-49F9-884F-D4CEC24C6256}"/>
          </ac:cxnSpMkLst>
        </pc:cxnChg>
        <pc:cxnChg chg="add mod">
          <ac:chgData name="Ioannis Tsiokanos" userId="7821cdf6-454a-4bc6-a278-49ee22d2fc1d" providerId="ADAL" clId="{43C456EF-D651-4F57-9BEF-948D115824A8}" dt="2020-03-03T16:38:10.421" v="3606" actId="1076"/>
          <ac:cxnSpMkLst>
            <pc:docMk/>
            <pc:sldMk cId="1315519538" sldId="311"/>
            <ac:cxnSpMk id="219" creationId="{3C328041-0E0C-4632-ABF5-9BC58B8FCE83}"/>
          </ac:cxnSpMkLst>
        </pc:cxnChg>
        <pc:cxnChg chg="add del">
          <ac:chgData name="Ioannis Tsiokanos" userId="7821cdf6-454a-4bc6-a278-49ee22d2fc1d" providerId="ADAL" clId="{43C456EF-D651-4F57-9BEF-948D115824A8}" dt="2020-03-03T16:35:28.036" v="3374"/>
          <ac:cxnSpMkLst>
            <pc:docMk/>
            <pc:sldMk cId="1315519538" sldId="311"/>
            <ac:cxnSpMk id="220" creationId="{8BC1FB20-3F14-4693-A890-D761AC25CC33}"/>
          </ac:cxnSpMkLst>
        </pc:cxnChg>
        <pc:cxnChg chg="add del">
          <ac:chgData name="Ioannis Tsiokanos" userId="7821cdf6-454a-4bc6-a278-49ee22d2fc1d" providerId="ADAL" clId="{43C456EF-D651-4F57-9BEF-948D115824A8}" dt="2020-03-03T16:35:28.036" v="3374"/>
          <ac:cxnSpMkLst>
            <pc:docMk/>
            <pc:sldMk cId="1315519538" sldId="311"/>
            <ac:cxnSpMk id="221" creationId="{1AEE972F-4D05-46AA-9BB8-E8D2F6AAB861}"/>
          </ac:cxnSpMkLst>
        </pc:cxnChg>
        <pc:cxnChg chg="add mod">
          <ac:chgData name="Ioannis Tsiokanos" userId="7821cdf6-454a-4bc6-a278-49ee22d2fc1d" providerId="ADAL" clId="{43C456EF-D651-4F57-9BEF-948D115824A8}" dt="2020-03-03T16:35:40.544" v="3435" actId="1036"/>
          <ac:cxnSpMkLst>
            <pc:docMk/>
            <pc:sldMk cId="1315519538" sldId="311"/>
            <ac:cxnSpMk id="222" creationId="{A0B6B129-6E1D-4A6A-A1B8-CA33452A04A4}"/>
          </ac:cxnSpMkLst>
        </pc:cxnChg>
        <pc:cxnChg chg="add del mod">
          <ac:chgData name="Ioannis Tsiokanos" userId="7821cdf6-454a-4bc6-a278-49ee22d2fc1d" providerId="ADAL" clId="{43C456EF-D651-4F57-9BEF-948D115824A8}" dt="2020-03-03T16:37:23.218" v="3580" actId="478"/>
          <ac:cxnSpMkLst>
            <pc:docMk/>
            <pc:sldMk cId="1315519538" sldId="311"/>
            <ac:cxnSpMk id="223" creationId="{4D7229C8-0933-4CA5-AD32-EE4048EF1941}"/>
          </ac:cxnSpMkLst>
        </pc:cxnChg>
        <pc:cxnChg chg="add mod">
          <ac:chgData name="Ioannis Tsiokanos" userId="7821cdf6-454a-4bc6-a278-49ee22d2fc1d" providerId="ADAL" clId="{43C456EF-D651-4F57-9BEF-948D115824A8}" dt="2020-03-03T16:36:06.608" v="3487" actId="1036"/>
          <ac:cxnSpMkLst>
            <pc:docMk/>
            <pc:sldMk cId="1315519538" sldId="311"/>
            <ac:cxnSpMk id="224" creationId="{DD9B5F0F-11F6-4F43-AC4C-7CDC1E7366D9}"/>
          </ac:cxnSpMkLst>
        </pc:cxnChg>
        <pc:cxnChg chg="add del mod">
          <ac:chgData name="Ioannis Tsiokanos" userId="7821cdf6-454a-4bc6-a278-49ee22d2fc1d" providerId="ADAL" clId="{43C456EF-D651-4F57-9BEF-948D115824A8}" dt="2020-03-03T16:36:20.598" v="3489" actId="478"/>
          <ac:cxnSpMkLst>
            <pc:docMk/>
            <pc:sldMk cId="1315519538" sldId="311"/>
            <ac:cxnSpMk id="225" creationId="{82F38EA6-0ACE-4E2D-8680-F67A9F6AE8DC}"/>
          </ac:cxnSpMkLst>
        </pc:cxnChg>
        <pc:cxnChg chg="add del mod">
          <ac:chgData name="Ioannis Tsiokanos" userId="7821cdf6-454a-4bc6-a278-49ee22d2fc1d" providerId="ADAL" clId="{43C456EF-D651-4F57-9BEF-948D115824A8}" dt="2020-03-03T16:36:19.663" v="3488" actId="478"/>
          <ac:cxnSpMkLst>
            <pc:docMk/>
            <pc:sldMk cId="1315519538" sldId="311"/>
            <ac:cxnSpMk id="226" creationId="{71025914-E1D6-44B8-B822-DB9CE77AFACA}"/>
          </ac:cxnSpMkLst>
        </pc:cxnChg>
        <pc:cxnChg chg="add del mod">
          <ac:chgData name="Ioannis Tsiokanos" userId="7821cdf6-454a-4bc6-a278-49ee22d2fc1d" providerId="ADAL" clId="{43C456EF-D651-4F57-9BEF-948D115824A8}" dt="2020-03-03T16:40:21.687" v="3870" actId="478"/>
          <ac:cxnSpMkLst>
            <pc:docMk/>
            <pc:sldMk cId="1315519538" sldId="311"/>
            <ac:cxnSpMk id="227" creationId="{F0D15541-D136-434B-A4D9-9BCEA5020678}"/>
          </ac:cxnSpMkLst>
        </pc:cxnChg>
        <pc:cxnChg chg="add mod">
          <ac:chgData name="Ioannis Tsiokanos" userId="7821cdf6-454a-4bc6-a278-49ee22d2fc1d" providerId="ADAL" clId="{43C456EF-D651-4F57-9BEF-948D115824A8}" dt="2020-03-03T16:41:54.899" v="3891" actId="1038"/>
          <ac:cxnSpMkLst>
            <pc:docMk/>
            <pc:sldMk cId="1315519538" sldId="311"/>
            <ac:cxnSpMk id="229" creationId="{07AA7BF4-9FB1-44A5-B61C-61504C2AB240}"/>
          </ac:cxnSpMkLst>
        </pc:cxnChg>
        <pc:cxnChg chg="add mod">
          <ac:chgData name="Ioannis Tsiokanos" userId="7821cdf6-454a-4bc6-a278-49ee22d2fc1d" providerId="ADAL" clId="{43C456EF-D651-4F57-9BEF-948D115824A8}" dt="2020-03-03T16:41:54.899" v="3891" actId="1038"/>
          <ac:cxnSpMkLst>
            <pc:docMk/>
            <pc:sldMk cId="1315519538" sldId="311"/>
            <ac:cxnSpMk id="230" creationId="{72B5A4DA-A44B-4D44-96B8-43F8F1D81467}"/>
          </ac:cxnSpMkLst>
        </pc:cxnChg>
        <pc:cxnChg chg="add mod">
          <ac:chgData name="Ioannis Tsiokanos" userId="7821cdf6-454a-4bc6-a278-49ee22d2fc1d" providerId="ADAL" clId="{43C456EF-D651-4F57-9BEF-948D115824A8}" dt="2020-03-03T16:41:54.899" v="3891" actId="1038"/>
          <ac:cxnSpMkLst>
            <pc:docMk/>
            <pc:sldMk cId="1315519538" sldId="311"/>
            <ac:cxnSpMk id="231" creationId="{19E7CC4C-49B5-4AAC-960A-03C3D0382F57}"/>
          </ac:cxnSpMkLst>
        </pc:cxnChg>
        <pc:cxnChg chg="add mod">
          <ac:chgData name="Ioannis Tsiokanos" userId="7821cdf6-454a-4bc6-a278-49ee22d2fc1d" providerId="ADAL" clId="{43C456EF-D651-4F57-9BEF-948D115824A8}" dt="2020-03-03T16:41:54.899" v="3891" actId="1038"/>
          <ac:cxnSpMkLst>
            <pc:docMk/>
            <pc:sldMk cId="1315519538" sldId="311"/>
            <ac:cxnSpMk id="235" creationId="{329C1E29-2B88-416B-9F5E-C88F0A4DCAE4}"/>
          </ac:cxnSpMkLst>
        </pc:cxnChg>
        <pc:cxnChg chg="add mod">
          <ac:chgData name="Ioannis Tsiokanos" userId="7821cdf6-454a-4bc6-a278-49ee22d2fc1d" providerId="ADAL" clId="{43C456EF-D651-4F57-9BEF-948D115824A8}" dt="2020-03-03T16:41:07.053" v="3878" actId="1035"/>
          <ac:cxnSpMkLst>
            <pc:docMk/>
            <pc:sldMk cId="1315519538" sldId="311"/>
            <ac:cxnSpMk id="236" creationId="{9609F6BF-44D2-4AED-A743-46DF7CC8C773}"/>
          </ac:cxnSpMkLst>
        </pc:cxnChg>
      </pc:sldChg>
      <pc:sldChg chg="addSp delSp modSp add del ord">
        <pc:chgData name="Ioannis Tsiokanos" userId="7821cdf6-454a-4bc6-a278-49ee22d2fc1d" providerId="ADAL" clId="{43C456EF-D651-4F57-9BEF-948D115824A8}" dt="2020-03-03T16:20:37.179" v="2871" actId="47"/>
        <pc:sldMkLst>
          <pc:docMk/>
          <pc:sldMk cId="1819813890" sldId="311"/>
        </pc:sldMkLst>
        <pc:spChg chg="mod">
          <ac:chgData name="Ioannis Tsiokanos" userId="7821cdf6-454a-4bc6-a278-49ee22d2fc1d" providerId="ADAL" clId="{43C456EF-D651-4F57-9BEF-948D115824A8}" dt="2020-03-03T16:20:35.370" v="2868" actId="6549"/>
          <ac:spMkLst>
            <pc:docMk/>
            <pc:sldMk cId="1819813890" sldId="311"/>
            <ac:spMk id="2" creationId="{AA926F08-9A72-44EC-9074-CFC2D42DFC2C}"/>
          </ac:spMkLst>
        </pc:spChg>
        <pc:spChg chg="mod">
          <ac:chgData name="Ioannis Tsiokanos" userId="7821cdf6-454a-4bc6-a278-49ee22d2fc1d" providerId="ADAL" clId="{43C456EF-D651-4F57-9BEF-948D115824A8}" dt="2020-03-03T16:18:16.883" v="2823" actId="122"/>
          <ac:spMkLst>
            <pc:docMk/>
            <pc:sldMk cId="1819813890" sldId="311"/>
            <ac:spMk id="3" creationId="{3728B832-9B4A-4DE4-BDEA-D4E4F698FFFB}"/>
          </ac:spMkLst>
        </pc:spChg>
        <pc:spChg chg="add del mod">
          <ac:chgData name="Ioannis Tsiokanos" userId="7821cdf6-454a-4bc6-a278-49ee22d2fc1d" providerId="ADAL" clId="{43C456EF-D651-4F57-9BEF-948D115824A8}" dt="2020-03-03T16:20:36.162" v="2870"/>
          <ac:spMkLst>
            <pc:docMk/>
            <pc:sldMk cId="1819813890" sldId="311"/>
            <ac:spMk id="7" creationId="{85372215-0E4A-4967-BFF1-D0BE3B15BE83}"/>
          </ac:spMkLst>
        </pc:spChg>
      </pc:sldChg>
      <pc:sldChg chg="add del">
        <pc:chgData name="Ioannis Tsiokanos" userId="7821cdf6-454a-4bc6-a278-49ee22d2fc1d" providerId="ADAL" clId="{43C456EF-D651-4F57-9BEF-948D115824A8}" dt="2020-03-04T11:37:52.733" v="7628" actId="47"/>
        <pc:sldMkLst>
          <pc:docMk/>
          <pc:sldMk cId="1380529716" sldId="312"/>
        </pc:sldMkLst>
      </pc:sldChg>
      <pc:sldChg chg="modSp add del">
        <pc:chgData name="Ioannis Tsiokanos" userId="7821cdf6-454a-4bc6-a278-49ee22d2fc1d" providerId="ADAL" clId="{43C456EF-D651-4F57-9BEF-948D115824A8}" dt="2020-03-03T20:22:03.621" v="5856" actId="47"/>
        <pc:sldMkLst>
          <pc:docMk/>
          <pc:sldMk cId="2185293366" sldId="312"/>
        </pc:sldMkLst>
        <pc:spChg chg="mod">
          <ac:chgData name="Ioannis Tsiokanos" userId="7821cdf6-454a-4bc6-a278-49ee22d2fc1d" providerId="ADAL" clId="{43C456EF-D651-4F57-9BEF-948D115824A8}" dt="2020-03-03T20:21:49.794" v="5855" actId="20577"/>
          <ac:spMkLst>
            <pc:docMk/>
            <pc:sldMk cId="2185293366" sldId="312"/>
            <ac:spMk id="5" creationId="{DA3B5F68-3DB3-4789-8D0C-DF247DBB5122}"/>
          </ac:spMkLst>
        </pc:spChg>
      </pc:sldChg>
      <pc:sldChg chg="addSp delSp modSp add addAnim delAnim modAnim">
        <pc:chgData name="Ioannis Tsiokanos" userId="7821cdf6-454a-4bc6-a278-49ee22d2fc1d" providerId="ADAL" clId="{43C456EF-D651-4F57-9BEF-948D115824A8}" dt="2020-03-12T01:22:13.506" v="23378" actId="12"/>
        <pc:sldMkLst>
          <pc:docMk/>
          <pc:sldMk cId="3177367737" sldId="313"/>
        </pc:sldMkLst>
        <pc:spChg chg="mod">
          <ac:chgData name="Ioannis Tsiokanos" userId="7821cdf6-454a-4bc6-a278-49ee22d2fc1d" providerId="ADAL" clId="{43C456EF-D651-4F57-9BEF-948D115824A8}" dt="2020-03-11T19:34:31.826" v="22847" actId="12"/>
          <ac:spMkLst>
            <pc:docMk/>
            <pc:sldMk cId="3177367737" sldId="313"/>
            <ac:spMk id="2" creationId="{61A5E8CE-019D-41C1-B08F-759105EB3D07}"/>
          </ac:spMkLst>
        </pc:spChg>
        <pc:spChg chg="mod">
          <ac:chgData name="Ioannis Tsiokanos" userId="7821cdf6-454a-4bc6-a278-49ee22d2fc1d" providerId="ADAL" clId="{43C456EF-D651-4F57-9BEF-948D115824A8}" dt="2020-03-04T16:00:46.173" v="8893" actId="122"/>
          <ac:spMkLst>
            <pc:docMk/>
            <pc:sldMk cId="3177367737" sldId="313"/>
            <ac:spMk id="3" creationId="{AD270151-5607-48D1-B315-D7BF7EC97BA7}"/>
          </ac:spMkLst>
        </pc:spChg>
        <pc:spChg chg="mod">
          <ac:chgData name="Ioannis Tsiokanos" userId="7821cdf6-454a-4bc6-a278-49ee22d2fc1d" providerId="ADAL" clId="{43C456EF-D651-4F57-9BEF-948D115824A8}" dt="2020-03-11T19:06:56.551" v="21839" actId="20577"/>
          <ac:spMkLst>
            <pc:docMk/>
            <pc:sldMk cId="3177367737" sldId="313"/>
            <ac:spMk id="4" creationId="{13F03ADA-01A3-4341-A525-34B6A39A0602}"/>
          </ac:spMkLst>
        </pc:spChg>
        <pc:spChg chg="add mod ord">
          <ac:chgData name="Ioannis Tsiokanos" userId="7821cdf6-454a-4bc6-a278-49ee22d2fc1d" providerId="ADAL" clId="{43C456EF-D651-4F57-9BEF-948D115824A8}" dt="2020-03-04T16:43:12.600" v="9945" actId="1036"/>
          <ac:spMkLst>
            <pc:docMk/>
            <pc:sldMk cId="3177367737" sldId="313"/>
            <ac:spMk id="7" creationId="{1782C50D-6D6B-4944-B387-32576482DCAA}"/>
          </ac:spMkLst>
        </pc:spChg>
        <pc:spChg chg="add mod ord">
          <ac:chgData name="Ioannis Tsiokanos" userId="7821cdf6-454a-4bc6-a278-49ee22d2fc1d" providerId="ADAL" clId="{43C456EF-D651-4F57-9BEF-948D115824A8}" dt="2020-03-04T16:42:21.462" v="9937" actId="255"/>
          <ac:spMkLst>
            <pc:docMk/>
            <pc:sldMk cId="3177367737" sldId="313"/>
            <ac:spMk id="8" creationId="{52A2322A-A3B3-4CF1-982C-ADC3A2F34E5F}"/>
          </ac:spMkLst>
        </pc:spChg>
        <pc:spChg chg="add del mod">
          <ac:chgData name="Ioannis Tsiokanos" userId="7821cdf6-454a-4bc6-a278-49ee22d2fc1d" providerId="ADAL" clId="{43C456EF-D651-4F57-9BEF-948D115824A8}" dt="2020-03-04T16:12:34.378" v="9215" actId="478"/>
          <ac:spMkLst>
            <pc:docMk/>
            <pc:sldMk cId="3177367737" sldId="313"/>
            <ac:spMk id="9" creationId="{F3427DA1-C150-4964-90D3-A2A553705171}"/>
          </ac:spMkLst>
        </pc:spChg>
        <pc:spChg chg="add mod ord">
          <ac:chgData name="Ioannis Tsiokanos" userId="7821cdf6-454a-4bc6-a278-49ee22d2fc1d" providerId="ADAL" clId="{43C456EF-D651-4F57-9BEF-948D115824A8}" dt="2020-03-11T19:34:46.504" v="22849" actId="12"/>
          <ac:spMkLst>
            <pc:docMk/>
            <pc:sldMk cId="3177367737" sldId="313"/>
            <ac:spMk id="10" creationId="{3D9205B5-7F74-4A60-8037-A0106EB5DDE4}"/>
          </ac:spMkLst>
        </pc:spChg>
        <pc:spChg chg="add mod">
          <ac:chgData name="Ioannis Tsiokanos" userId="7821cdf6-454a-4bc6-a278-49ee22d2fc1d" providerId="ADAL" clId="{43C456EF-D651-4F57-9BEF-948D115824A8}" dt="2020-03-04T16:16:25.882" v="9337" actId="14100"/>
          <ac:spMkLst>
            <pc:docMk/>
            <pc:sldMk cId="3177367737" sldId="313"/>
            <ac:spMk id="11" creationId="{D206D933-62C9-4A8E-AD0F-07910A8D0FF6}"/>
          </ac:spMkLst>
        </pc:spChg>
        <pc:spChg chg="add del mod">
          <ac:chgData name="Ioannis Tsiokanos" userId="7821cdf6-454a-4bc6-a278-49ee22d2fc1d" providerId="ADAL" clId="{43C456EF-D651-4F57-9BEF-948D115824A8}" dt="2020-03-04T16:20:41.575" v="9441" actId="478"/>
          <ac:spMkLst>
            <pc:docMk/>
            <pc:sldMk cId="3177367737" sldId="313"/>
            <ac:spMk id="12" creationId="{147E7F18-77CE-49C7-9F6A-6A8661547281}"/>
          </ac:spMkLst>
        </pc:spChg>
        <pc:spChg chg="add mod">
          <ac:chgData name="Ioannis Tsiokanos" userId="7821cdf6-454a-4bc6-a278-49ee22d2fc1d" providerId="ADAL" clId="{43C456EF-D651-4F57-9BEF-948D115824A8}" dt="2020-03-04T16:33:32.047" v="9676" actId="21"/>
          <ac:spMkLst>
            <pc:docMk/>
            <pc:sldMk cId="3177367737" sldId="313"/>
            <ac:spMk id="13" creationId="{F9CD9F3A-0A95-488F-9591-9B623C6894F9}"/>
          </ac:spMkLst>
        </pc:spChg>
        <pc:spChg chg="mod">
          <ac:chgData name="Ioannis Tsiokanos" userId="7821cdf6-454a-4bc6-a278-49ee22d2fc1d" providerId="ADAL" clId="{43C456EF-D651-4F57-9BEF-948D115824A8}" dt="2020-03-04T16:23:29.631" v="9463"/>
          <ac:spMkLst>
            <pc:docMk/>
            <pc:sldMk cId="3177367737" sldId="313"/>
            <ac:spMk id="16" creationId="{EFB6C06E-F5DA-4434-B252-58781F27756B}"/>
          </ac:spMkLst>
        </pc:spChg>
        <pc:spChg chg="mod">
          <ac:chgData name="Ioannis Tsiokanos" userId="7821cdf6-454a-4bc6-a278-49ee22d2fc1d" providerId="ADAL" clId="{43C456EF-D651-4F57-9BEF-948D115824A8}" dt="2020-03-04T16:25:12.657" v="9534" actId="14100"/>
          <ac:spMkLst>
            <pc:docMk/>
            <pc:sldMk cId="3177367737" sldId="313"/>
            <ac:spMk id="18" creationId="{F879D411-0C42-4DE4-8F4C-95484C54015C}"/>
          </ac:spMkLst>
        </pc:spChg>
        <pc:spChg chg="mod">
          <ac:chgData name="Ioannis Tsiokanos" userId="7821cdf6-454a-4bc6-a278-49ee22d2fc1d" providerId="ADAL" clId="{43C456EF-D651-4F57-9BEF-948D115824A8}" dt="2020-03-12T01:22:13.506" v="23378" actId="12"/>
          <ac:spMkLst>
            <pc:docMk/>
            <pc:sldMk cId="3177367737" sldId="313"/>
            <ac:spMk id="19" creationId="{F7834E0F-E1A8-4D83-8FCB-5ED168043726}"/>
          </ac:spMkLst>
        </pc:spChg>
        <pc:spChg chg="add mod">
          <ac:chgData name="Ioannis Tsiokanos" userId="7821cdf6-454a-4bc6-a278-49ee22d2fc1d" providerId="ADAL" clId="{43C456EF-D651-4F57-9BEF-948D115824A8}" dt="2020-03-04T16:42:51.263" v="9941" actId="255"/>
          <ac:spMkLst>
            <pc:docMk/>
            <pc:sldMk cId="3177367737" sldId="313"/>
            <ac:spMk id="20" creationId="{54241F4C-9C57-454D-B937-56B3551F3021}"/>
          </ac:spMkLst>
        </pc:spChg>
        <pc:spChg chg="add del">
          <ac:chgData name="Ioannis Tsiokanos" userId="7821cdf6-454a-4bc6-a278-49ee22d2fc1d" providerId="ADAL" clId="{43C456EF-D651-4F57-9BEF-948D115824A8}" dt="2020-03-04T16:36:19.156" v="9759"/>
          <ac:spMkLst>
            <pc:docMk/>
            <pc:sldMk cId="3177367737" sldId="313"/>
            <ac:spMk id="21" creationId="{0963DB69-6077-4A1E-B9D8-834118510B77}"/>
          </ac:spMkLst>
        </pc:spChg>
        <pc:spChg chg="add mod">
          <ac:chgData name="Ioannis Tsiokanos" userId="7821cdf6-454a-4bc6-a278-49ee22d2fc1d" providerId="ADAL" clId="{43C456EF-D651-4F57-9BEF-948D115824A8}" dt="2020-03-04T16:39:27.067" v="9914" actId="1038"/>
          <ac:spMkLst>
            <pc:docMk/>
            <pc:sldMk cId="3177367737" sldId="313"/>
            <ac:spMk id="22" creationId="{81CF6382-D50C-4288-B29E-CB8B45F92163}"/>
          </ac:spMkLst>
        </pc:spChg>
        <pc:spChg chg="add del">
          <ac:chgData name="Ioannis Tsiokanos" userId="7821cdf6-454a-4bc6-a278-49ee22d2fc1d" providerId="ADAL" clId="{43C456EF-D651-4F57-9BEF-948D115824A8}" dt="2020-03-04T17:07:16.808" v="9982"/>
          <ac:spMkLst>
            <pc:docMk/>
            <pc:sldMk cId="3177367737" sldId="313"/>
            <ac:spMk id="23" creationId="{E315FC26-5CE8-47B1-A3BD-24AAC3BB2819}"/>
          </ac:spMkLst>
        </pc:spChg>
        <pc:grpChg chg="add del mod">
          <ac:chgData name="Ioannis Tsiokanos" userId="7821cdf6-454a-4bc6-a278-49ee22d2fc1d" providerId="ADAL" clId="{43C456EF-D651-4F57-9BEF-948D115824A8}" dt="2020-03-04T16:23:36.175" v="9464" actId="478"/>
          <ac:grpSpMkLst>
            <pc:docMk/>
            <pc:sldMk cId="3177367737" sldId="313"/>
            <ac:grpSpMk id="14" creationId="{EA3AD97B-D588-4B87-AC6D-91E0A5BE8D97}"/>
          </ac:grpSpMkLst>
        </pc:grpChg>
        <pc:grpChg chg="add mod">
          <ac:chgData name="Ioannis Tsiokanos" userId="7821cdf6-454a-4bc6-a278-49ee22d2fc1d" providerId="ADAL" clId="{43C456EF-D651-4F57-9BEF-948D115824A8}" dt="2020-03-04T16:39:34.720" v="9924" actId="1035"/>
          <ac:grpSpMkLst>
            <pc:docMk/>
            <pc:sldMk cId="3177367737" sldId="313"/>
            <ac:grpSpMk id="17" creationId="{7ABA927B-35EE-46D2-AFA7-59520807CA99}"/>
          </ac:grpSpMkLst>
        </pc:grpChg>
      </pc:sldChg>
      <pc:sldChg chg="addSp delSp modSp add ord addAnim delAnim modAnim modNotesTx">
        <pc:chgData name="Ioannis Tsiokanos" userId="7821cdf6-454a-4bc6-a278-49ee22d2fc1d" providerId="ADAL" clId="{43C456EF-D651-4F57-9BEF-948D115824A8}" dt="2020-03-12T01:26:01.764" v="23467" actId="166"/>
        <pc:sldMkLst>
          <pc:docMk/>
          <pc:sldMk cId="1411023793" sldId="314"/>
        </pc:sldMkLst>
        <pc:spChg chg="mod">
          <ac:chgData name="Ioannis Tsiokanos" userId="7821cdf6-454a-4bc6-a278-49ee22d2fc1d" providerId="ADAL" clId="{43C456EF-D651-4F57-9BEF-948D115824A8}" dt="2020-03-11T19:36:12.529" v="22866" actId="12"/>
          <ac:spMkLst>
            <pc:docMk/>
            <pc:sldMk cId="1411023793" sldId="314"/>
            <ac:spMk id="2" creationId="{0E7C5AC8-9704-4EAE-BE29-06ABBB94C06E}"/>
          </ac:spMkLst>
        </pc:spChg>
        <pc:spChg chg="mod">
          <ac:chgData name="Ioannis Tsiokanos" userId="7821cdf6-454a-4bc6-a278-49ee22d2fc1d" providerId="ADAL" clId="{43C456EF-D651-4F57-9BEF-948D115824A8}" dt="2020-03-08T19:34:53.700" v="14288" actId="20577"/>
          <ac:spMkLst>
            <pc:docMk/>
            <pc:sldMk cId="1411023793" sldId="314"/>
            <ac:spMk id="3" creationId="{6EDE9DBF-5F05-4230-9147-AA84A70A3FE7}"/>
          </ac:spMkLst>
        </pc:spChg>
        <pc:spChg chg="del">
          <ac:chgData name="Ioannis Tsiokanos" userId="7821cdf6-454a-4bc6-a278-49ee22d2fc1d" providerId="ADAL" clId="{43C456EF-D651-4F57-9BEF-948D115824A8}" dt="2020-03-08T19:48:28.797" v="14330" actId="478"/>
          <ac:spMkLst>
            <pc:docMk/>
            <pc:sldMk cId="1411023793" sldId="314"/>
            <ac:spMk id="4" creationId="{6AB92B5C-9B28-4BE2-A637-8597036D1312}"/>
          </ac:spMkLst>
        </pc:spChg>
        <pc:spChg chg="add del">
          <ac:chgData name="Ioannis Tsiokanos" userId="7821cdf6-454a-4bc6-a278-49ee22d2fc1d" providerId="ADAL" clId="{43C456EF-D651-4F57-9BEF-948D115824A8}" dt="2020-03-12T01:23:39.042" v="23382"/>
          <ac:spMkLst>
            <pc:docMk/>
            <pc:sldMk cId="1411023793" sldId="314"/>
            <ac:spMk id="4" creationId="{E074683C-73C4-4CE8-BFF5-3F256C3DF8F4}"/>
          </ac:spMkLst>
        </pc:spChg>
        <pc:spChg chg="del">
          <ac:chgData name="Ioannis Tsiokanos" userId="7821cdf6-454a-4bc6-a278-49ee22d2fc1d" providerId="ADAL" clId="{43C456EF-D651-4F57-9BEF-948D115824A8}" dt="2020-03-08T19:48:31.027" v="14331" actId="478"/>
          <ac:spMkLst>
            <pc:docMk/>
            <pc:sldMk cId="1411023793" sldId="314"/>
            <ac:spMk id="5" creationId="{C960413B-0692-4053-B23E-E6F5197C2F2F}"/>
          </ac:spMkLst>
        </pc:spChg>
        <pc:spChg chg="del">
          <ac:chgData name="Ioannis Tsiokanos" userId="7821cdf6-454a-4bc6-a278-49ee22d2fc1d" providerId="ADAL" clId="{43C456EF-D651-4F57-9BEF-948D115824A8}" dt="2020-03-08T19:29:17.533" v="14112" actId="478"/>
          <ac:spMkLst>
            <pc:docMk/>
            <pc:sldMk cId="1411023793" sldId="314"/>
            <ac:spMk id="10" creationId="{C8AA9982-E655-4540-A22A-50973CB48541}"/>
          </ac:spMkLst>
        </pc:spChg>
        <pc:spChg chg="add mod ord">
          <ac:chgData name="Ioannis Tsiokanos" userId="7821cdf6-454a-4bc6-a278-49ee22d2fc1d" providerId="ADAL" clId="{43C456EF-D651-4F57-9BEF-948D115824A8}" dt="2020-03-08T20:58:37.316" v="14678" actId="14100"/>
          <ac:spMkLst>
            <pc:docMk/>
            <pc:sldMk cId="1411023793" sldId="314"/>
            <ac:spMk id="13" creationId="{014753E7-8D1D-4B4E-8AA6-EB69BA28033E}"/>
          </ac:spMkLst>
        </pc:spChg>
        <pc:spChg chg="add mod">
          <ac:chgData name="Ioannis Tsiokanos" userId="7821cdf6-454a-4bc6-a278-49ee22d2fc1d" providerId="ADAL" clId="{43C456EF-D651-4F57-9BEF-948D115824A8}" dt="2020-03-08T20:30:08.842" v="14536" actId="207"/>
          <ac:spMkLst>
            <pc:docMk/>
            <pc:sldMk cId="1411023793" sldId="314"/>
            <ac:spMk id="18" creationId="{6977E785-C489-4EFA-9733-6362FBA8E12C}"/>
          </ac:spMkLst>
        </pc:spChg>
        <pc:spChg chg="del">
          <ac:chgData name="Ioannis Tsiokanos" userId="7821cdf6-454a-4bc6-a278-49ee22d2fc1d" providerId="ADAL" clId="{43C456EF-D651-4F57-9BEF-948D115824A8}" dt="2020-03-08T19:29:52.061" v="14119" actId="478"/>
          <ac:spMkLst>
            <pc:docMk/>
            <pc:sldMk cId="1411023793" sldId="314"/>
            <ac:spMk id="19" creationId="{51163DE3-0E34-436F-AE96-CC3420ECEA45}"/>
          </ac:spMkLst>
        </pc:spChg>
        <pc:spChg chg="add mod">
          <ac:chgData name="Ioannis Tsiokanos" userId="7821cdf6-454a-4bc6-a278-49ee22d2fc1d" providerId="ADAL" clId="{43C456EF-D651-4F57-9BEF-948D115824A8}" dt="2020-03-12T01:24:55.357" v="23455" actId="1037"/>
          <ac:spMkLst>
            <pc:docMk/>
            <pc:sldMk cId="1411023793" sldId="314"/>
            <ac:spMk id="19" creationId="{B8F6CFEC-7003-4D92-942A-F9CB32573C2A}"/>
          </ac:spMkLst>
        </pc:spChg>
        <pc:spChg chg="del">
          <ac:chgData name="Ioannis Tsiokanos" userId="7821cdf6-454a-4bc6-a278-49ee22d2fc1d" providerId="ADAL" clId="{43C456EF-D651-4F57-9BEF-948D115824A8}" dt="2020-03-08T19:30:33.844" v="14130" actId="478"/>
          <ac:spMkLst>
            <pc:docMk/>
            <pc:sldMk cId="1411023793" sldId="314"/>
            <ac:spMk id="23" creationId="{B0E7FBC1-CECB-4154-A58B-DB2201EF2363}"/>
          </ac:spMkLst>
        </pc:spChg>
        <pc:spChg chg="del">
          <ac:chgData name="Ioannis Tsiokanos" userId="7821cdf6-454a-4bc6-a278-49ee22d2fc1d" providerId="ADAL" clId="{43C456EF-D651-4F57-9BEF-948D115824A8}" dt="2020-03-08T19:30:19.250" v="14127" actId="478"/>
          <ac:spMkLst>
            <pc:docMk/>
            <pc:sldMk cId="1411023793" sldId="314"/>
            <ac:spMk id="24" creationId="{C0F983DE-E4E8-420C-B56F-26869E024D91}"/>
          </ac:spMkLst>
        </pc:spChg>
        <pc:spChg chg="del">
          <ac:chgData name="Ioannis Tsiokanos" userId="7821cdf6-454a-4bc6-a278-49ee22d2fc1d" providerId="ADAL" clId="{43C456EF-D651-4F57-9BEF-948D115824A8}" dt="2020-03-08T19:30:09.326" v="14124" actId="478"/>
          <ac:spMkLst>
            <pc:docMk/>
            <pc:sldMk cId="1411023793" sldId="314"/>
            <ac:spMk id="25" creationId="{5FBB6BF0-9408-415F-9B80-4A7552735419}"/>
          </ac:spMkLst>
        </pc:spChg>
        <pc:spChg chg="add del mod">
          <ac:chgData name="Ioannis Tsiokanos" userId="7821cdf6-454a-4bc6-a278-49ee22d2fc1d" providerId="ADAL" clId="{43C456EF-D651-4F57-9BEF-948D115824A8}" dt="2020-03-08T20:26:48.264" v="14430" actId="1036"/>
          <ac:spMkLst>
            <pc:docMk/>
            <pc:sldMk cId="1411023793" sldId="314"/>
            <ac:spMk id="30" creationId="{0256F33A-FD46-465A-B24F-88411A7644E1}"/>
          </ac:spMkLst>
        </pc:spChg>
        <pc:spChg chg="del">
          <ac:chgData name="Ioannis Tsiokanos" userId="7821cdf6-454a-4bc6-a278-49ee22d2fc1d" providerId="ADAL" clId="{43C456EF-D651-4F57-9BEF-948D115824A8}" dt="2020-03-08T19:30:29.333" v="14129" actId="478"/>
          <ac:spMkLst>
            <pc:docMk/>
            <pc:sldMk cId="1411023793" sldId="314"/>
            <ac:spMk id="32" creationId="{09CFACED-3E6F-4F89-8CF7-0ADD38BA7411}"/>
          </ac:spMkLst>
        </pc:spChg>
        <pc:spChg chg="del">
          <ac:chgData name="Ioannis Tsiokanos" userId="7821cdf6-454a-4bc6-a278-49ee22d2fc1d" providerId="ADAL" clId="{43C456EF-D651-4F57-9BEF-948D115824A8}" dt="2020-03-08T19:30:29.333" v="14129" actId="478"/>
          <ac:spMkLst>
            <pc:docMk/>
            <pc:sldMk cId="1411023793" sldId="314"/>
            <ac:spMk id="33" creationId="{16D9813E-9230-4C62-BF6D-DDED41C7135F}"/>
          </ac:spMkLst>
        </pc:spChg>
        <pc:spChg chg="del">
          <ac:chgData name="Ioannis Tsiokanos" userId="7821cdf6-454a-4bc6-a278-49ee22d2fc1d" providerId="ADAL" clId="{43C456EF-D651-4F57-9BEF-948D115824A8}" dt="2020-03-08T19:30:05.474" v="14123" actId="478"/>
          <ac:spMkLst>
            <pc:docMk/>
            <pc:sldMk cId="1411023793" sldId="314"/>
            <ac:spMk id="35" creationId="{77D09F36-9B3F-4FC9-B2FA-F1EB1E170F97}"/>
          </ac:spMkLst>
        </pc:spChg>
        <pc:spChg chg="add mod">
          <ac:chgData name="Ioannis Tsiokanos" userId="7821cdf6-454a-4bc6-a278-49ee22d2fc1d" providerId="ADAL" clId="{43C456EF-D651-4F57-9BEF-948D115824A8}" dt="2020-03-08T21:06:07.940" v="14946" actId="1076"/>
          <ac:spMkLst>
            <pc:docMk/>
            <pc:sldMk cId="1411023793" sldId="314"/>
            <ac:spMk id="43" creationId="{0CD5E36B-8274-424A-8F75-CF0319F690C5}"/>
          </ac:spMkLst>
        </pc:spChg>
        <pc:spChg chg="add mod ord">
          <ac:chgData name="Ioannis Tsiokanos" userId="7821cdf6-454a-4bc6-a278-49ee22d2fc1d" providerId="ADAL" clId="{43C456EF-D651-4F57-9BEF-948D115824A8}" dt="2020-03-08T21:00:18.456" v="14774" actId="207"/>
          <ac:spMkLst>
            <pc:docMk/>
            <pc:sldMk cId="1411023793" sldId="314"/>
            <ac:spMk id="47" creationId="{55C9D2A8-BC7E-48BF-B04C-572B240299A1}"/>
          </ac:spMkLst>
        </pc:spChg>
        <pc:spChg chg="del">
          <ac:chgData name="Ioannis Tsiokanos" userId="7821cdf6-454a-4bc6-a278-49ee22d2fc1d" providerId="ADAL" clId="{43C456EF-D651-4F57-9BEF-948D115824A8}" dt="2020-03-08T19:30:29.333" v="14129" actId="478"/>
          <ac:spMkLst>
            <pc:docMk/>
            <pc:sldMk cId="1411023793" sldId="314"/>
            <ac:spMk id="48" creationId="{6BF348FE-B2B4-44B5-AD89-36332A083F37}"/>
          </ac:spMkLst>
        </pc:spChg>
        <pc:spChg chg="add mod ord">
          <ac:chgData name="Ioannis Tsiokanos" userId="7821cdf6-454a-4bc6-a278-49ee22d2fc1d" providerId="ADAL" clId="{43C456EF-D651-4F57-9BEF-948D115824A8}" dt="2020-03-12T01:26:01.764" v="23467" actId="166"/>
          <ac:spMkLst>
            <pc:docMk/>
            <pc:sldMk cId="1411023793" sldId="314"/>
            <ac:spMk id="55" creationId="{D067139E-AD0F-4B82-8051-79E369E8290E}"/>
          </ac:spMkLst>
        </pc:spChg>
        <pc:spChg chg="del">
          <ac:chgData name="Ioannis Tsiokanos" userId="7821cdf6-454a-4bc6-a278-49ee22d2fc1d" providerId="ADAL" clId="{43C456EF-D651-4F57-9BEF-948D115824A8}" dt="2020-03-08T19:30:29.333" v="14129" actId="478"/>
          <ac:spMkLst>
            <pc:docMk/>
            <pc:sldMk cId="1411023793" sldId="314"/>
            <ac:spMk id="58" creationId="{27CB2E4F-09CE-4A88-9648-AA546E29DAE3}"/>
          </ac:spMkLst>
        </pc:spChg>
        <pc:spChg chg="del">
          <ac:chgData name="Ioannis Tsiokanos" userId="7821cdf6-454a-4bc6-a278-49ee22d2fc1d" providerId="ADAL" clId="{43C456EF-D651-4F57-9BEF-948D115824A8}" dt="2020-03-08T19:30:23.796" v="14128" actId="478"/>
          <ac:spMkLst>
            <pc:docMk/>
            <pc:sldMk cId="1411023793" sldId="314"/>
            <ac:spMk id="59" creationId="{35F857D8-79BB-4BD5-9A4C-3DF2A74B5BD0}"/>
          </ac:spMkLst>
        </pc:spChg>
        <pc:spChg chg="del topLvl">
          <ac:chgData name="Ioannis Tsiokanos" userId="7821cdf6-454a-4bc6-a278-49ee22d2fc1d" providerId="ADAL" clId="{43C456EF-D651-4F57-9BEF-948D115824A8}" dt="2020-03-08T19:29:49.651" v="14118" actId="478"/>
          <ac:spMkLst>
            <pc:docMk/>
            <pc:sldMk cId="1411023793" sldId="314"/>
            <ac:spMk id="66" creationId="{BAC5E3E3-F23A-44CD-8C56-1AAC27484EB4}"/>
          </ac:spMkLst>
        </pc:spChg>
        <pc:spChg chg="del mod topLvl">
          <ac:chgData name="Ioannis Tsiokanos" userId="7821cdf6-454a-4bc6-a278-49ee22d2fc1d" providerId="ADAL" clId="{43C456EF-D651-4F57-9BEF-948D115824A8}" dt="2020-03-08T19:29:47.464" v="14117" actId="478"/>
          <ac:spMkLst>
            <pc:docMk/>
            <pc:sldMk cId="1411023793" sldId="314"/>
            <ac:spMk id="67" creationId="{77301DB1-BE39-42F6-87C3-C91850919AA9}"/>
          </ac:spMkLst>
        </pc:spChg>
        <pc:spChg chg="del">
          <ac:chgData name="Ioannis Tsiokanos" userId="7821cdf6-454a-4bc6-a278-49ee22d2fc1d" providerId="ADAL" clId="{43C456EF-D651-4F57-9BEF-948D115824A8}" dt="2020-03-08T19:29:09.603" v="14110" actId="478"/>
          <ac:spMkLst>
            <pc:docMk/>
            <pc:sldMk cId="1411023793" sldId="314"/>
            <ac:spMk id="68" creationId="{06C96037-F68B-4959-AF5A-FD01D90403BD}"/>
          </ac:spMkLst>
        </pc:spChg>
        <pc:grpChg chg="del">
          <ac:chgData name="Ioannis Tsiokanos" userId="7821cdf6-454a-4bc6-a278-49ee22d2fc1d" providerId="ADAL" clId="{43C456EF-D651-4F57-9BEF-948D115824A8}" dt="2020-03-08T19:29:47.464" v="14117" actId="478"/>
          <ac:grpSpMkLst>
            <pc:docMk/>
            <pc:sldMk cId="1411023793" sldId="314"/>
            <ac:grpSpMk id="65" creationId="{A1B78D34-60F6-4FFB-9590-14AE5AE36511}"/>
          </ac:grpSpMkLst>
        </pc:grpChg>
        <pc:picChg chg="add mod">
          <ac:chgData name="Ioannis Tsiokanos" userId="7821cdf6-454a-4bc6-a278-49ee22d2fc1d" providerId="ADAL" clId="{43C456EF-D651-4F57-9BEF-948D115824A8}" dt="2020-03-08T20:25:06.956" v="14396" actId="14100"/>
          <ac:picMkLst>
            <pc:docMk/>
            <pc:sldMk cId="1411023793" sldId="314"/>
            <ac:picMk id="7" creationId="{34055984-E7A8-4642-8BDA-55234A7758D1}"/>
          </ac:picMkLst>
        </pc:picChg>
        <pc:picChg chg="add mod">
          <ac:chgData name="Ioannis Tsiokanos" userId="7821cdf6-454a-4bc6-a278-49ee22d2fc1d" providerId="ADAL" clId="{43C456EF-D651-4F57-9BEF-948D115824A8}" dt="2020-03-08T20:27:12.373" v="14444" actId="1036"/>
          <ac:picMkLst>
            <pc:docMk/>
            <pc:sldMk cId="1411023793" sldId="314"/>
            <ac:picMk id="8" creationId="{2B95D67A-ABE6-46E7-A050-6686818F1240}"/>
          </ac:picMkLst>
        </pc:picChg>
        <pc:picChg chg="del">
          <ac:chgData name="Ioannis Tsiokanos" userId="7821cdf6-454a-4bc6-a278-49ee22d2fc1d" providerId="ADAL" clId="{43C456EF-D651-4F57-9BEF-948D115824A8}" dt="2020-03-08T19:29:13.318" v="14111" actId="478"/>
          <ac:picMkLst>
            <pc:docMk/>
            <pc:sldMk cId="1411023793" sldId="314"/>
            <ac:picMk id="9" creationId="{BB0D88A9-5AE5-44AA-8A82-C19D77A0DBE9}"/>
          </ac:picMkLst>
        </pc:picChg>
        <pc:picChg chg="add del mod">
          <ac:chgData name="Ioannis Tsiokanos" userId="7821cdf6-454a-4bc6-a278-49ee22d2fc1d" providerId="ADAL" clId="{43C456EF-D651-4F57-9BEF-948D115824A8}" dt="2020-03-08T20:50:35.830" v="14537" actId="478"/>
          <ac:picMkLst>
            <pc:docMk/>
            <pc:sldMk cId="1411023793" sldId="314"/>
            <ac:picMk id="11" creationId="{1725BDB3-6D0C-4331-B996-6CCA16EE1E87}"/>
          </ac:picMkLst>
        </pc:picChg>
        <pc:picChg chg="add mod">
          <ac:chgData name="Ioannis Tsiokanos" userId="7821cdf6-454a-4bc6-a278-49ee22d2fc1d" providerId="ADAL" clId="{43C456EF-D651-4F57-9BEF-948D115824A8}" dt="2020-03-08T20:27:12.373" v="14444" actId="1036"/>
          <ac:picMkLst>
            <pc:docMk/>
            <pc:sldMk cId="1411023793" sldId="314"/>
            <ac:picMk id="12" creationId="{5106E948-D6C3-4854-89F2-2AF97EBDBD66}"/>
          </ac:picMkLst>
        </pc:picChg>
        <pc:picChg chg="add del mod">
          <ac:chgData name="Ioannis Tsiokanos" userId="7821cdf6-454a-4bc6-a278-49ee22d2fc1d" providerId="ADAL" clId="{43C456EF-D651-4F57-9BEF-948D115824A8}" dt="2020-03-08T20:55:47.236" v="14555" actId="478"/>
          <ac:picMkLst>
            <pc:docMk/>
            <pc:sldMk cId="1411023793" sldId="314"/>
            <ac:picMk id="21" creationId="{3BEB73F3-244E-4D0A-B8FD-DCA82264DA0B}"/>
          </ac:picMkLst>
        </pc:picChg>
        <pc:picChg chg="del">
          <ac:chgData name="Ioannis Tsiokanos" userId="7821cdf6-454a-4bc6-a278-49ee22d2fc1d" providerId="ADAL" clId="{43C456EF-D651-4F57-9BEF-948D115824A8}" dt="2020-03-08T19:30:16.129" v="14126" actId="478"/>
          <ac:picMkLst>
            <pc:docMk/>
            <pc:sldMk cId="1411023793" sldId="314"/>
            <ac:picMk id="22" creationId="{CAB22797-A549-4C9D-AC84-BF6AB33B866C}"/>
          </ac:picMkLst>
        </pc:picChg>
        <pc:picChg chg="del">
          <ac:chgData name="Ioannis Tsiokanos" userId="7821cdf6-454a-4bc6-a278-49ee22d2fc1d" providerId="ADAL" clId="{43C456EF-D651-4F57-9BEF-948D115824A8}" dt="2020-03-08T19:30:13.707" v="14125" actId="478"/>
          <ac:picMkLst>
            <pc:docMk/>
            <pc:sldMk cId="1411023793" sldId="314"/>
            <ac:picMk id="26" creationId="{FCE70164-72A5-4DFC-9B24-44566CDA95D5}"/>
          </ac:picMkLst>
        </pc:picChg>
        <pc:picChg chg="add del">
          <ac:chgData name="Ioannis Tsiokanos" userId="7821cdf6-454a-4bc6-a278-49ee22d2fc1d" providerId="ADAL" clId="{43C456EF-D651-4F57-9BEF-948D115824A8}" dt="2020-03-08T20:52:46.083" v="14544" actId="478"/>
          <ac:picMkLst>
            <pc:docMk/>
            <pc:sldMk cId="1411023793" sldId="314"/>
            <ac:picMk id="27" creationId="{14181141-1303-4463-A1D8-C2F62F505E62}"/>
          </ac:picMkLst>
        </pc:picChg>
        <pc:picChg chg="add del">
          <ac:chgData name="Ioannis Tsiokanos" userId="7821cdf6-454a-4bc6-a278-49ee22d2fc1d" providerId="ADAL" clId="{43C456EF-D651-4F57-9BEF-948D115824A8}" dt="2020-03-08T20:54:23.995" v="14548" actId="478"/>
          <ac:picMkLst>
            <pc:docMk/>
            <pc:sldMk cId="1411023793" sldId="314"/>
            <ac:picMk id="28" creationId="{DF2CAA38-DAAF-4C3F-96A0-D3C0848EE24E}"/>
          </ac:picMkLst>
        </pc:picChg>
        <pc:picChg chg="add del mod">
          <ac:chgData name="Ioannis Tsiokanos" userId="7821cdf6-454a-4bc6-a278-49ee22d2fc1d" providerId="ADAL" clId="{43C456EF-D651-4F57-9BEF-948D115824A8}" dt="2020-03-08T20:54:26.334" v="14549" actId="478"/>
          <ac:picMkLst>
            <pc:docMk/>
            <pc:sldMk cId="1411023793" sldId="314"/>
            <ac:picMk id="29" creationId="{D2479206-5F90-4F94-8ECE-9860FA015D1E}"/>
          </ac:picMkLst>
        </pc:picChg>
        <pc:picChg chg="add del">
          <ac:chgData name="Ioannis Tsiokanos" userId="7821cdf6-454a-4bc6-a278-49ee22d2fc1d" providerId="ADAL" clId="{43C456EF-D651-4F57-9BEF-948D115824A8}" dt="2020-03-08T20:54:49.307" v="14551" actId="478"/>
          <ac:picMkLst>
            <pc:docMk/>
            <pc:sldMk cId="1411023793" sldId="314"/>
            <ac:picMk id="31" creationId="{80782DFD-F2B0-432B-AE76-FCF28EC7C082}"/>
          </ac:picMkLst>
        </pc:picChg>
        <pc:picChg chg="del">
          <ac:chgData name="Ioannis Tsiokanos" userId="7821cdf6-454a-4bc6-a278-49ee22d2fc1d" providerId="ADAL" clId="{43C456EF-D651-4F57-9BEF-948D115824A8}" dt="2020-03-08T19:30:29.333" v="14129" actId="478"/>
          <ac:picMkLst>
            <pc:docMk/>
            <pc:sldMk cId="1411023793" sldId="314"/>
            <ac:picMk id="34" creationId="{EE755855-A233-490B-89E0-F8890422009D}"/>
          </ac:picMkLst>
        </pc:picChg>
        <pc:picChg chg="add del">
          <ac:chgData name="Ioannis Tsiokanos" userId="7821cdf6-454a-4bc6-a278-49ee22d2fc1d" providerId="ADAL" clId="{43C456EF-D651-4F57-9BEF-948D115824A8}" dt="2020-03-08T20:55:18.123" v="14553" actId="478"/>
          <ac:picMkLst>
            <pc:docMk/>
            <pc:sldMk cId="1411023793" sldId="314"/>
            <ac:picMk id="36" creationId="{75A86C06-A86E-4848-A3F0-3391677939E1}"/>
          </ac:picMkLst>
        </pc:picChg>
        <pc:picChg chg="add mod">
          <ac:chgData name="Ioannis Tsiokanos" userId="7821cdf6-454a-4bc6-a278-49ee22d2fc1d" providerId="ADAL" clId="{43C456EF-D651-4F57-9BEF-948D115824A8}" dt="2020-03-08T20:55:54.909" v="14557" actId="1076"/>
          <ac:picMkLst>
            <pc:docMk/>
            <pc:sldMk cId="1411023793" sldId="314"/>
            <ac:picMk id="37" creationId="{123EC93A-E9CC-4CC7-9C3F-EF9AA3D1830A}"/>
          </ac:picMkLst>
        </pc:picChg>
        <pc:picChg chg="del">
          <ac:chgData name="Ioannis Tsiokanos" userId="7821cdf6-454a-4bc6-a278-49ee22d2fc1d" providerId="ADAL" clId="{43C456EF-D651-4F57-9BEF-948D115824A8}" dt="2020-03-08T19:30:02.078" v="14122" actId="478"/>
          <ac:picMkLst>
            <pc:docMk/>
            <pc:sldMk cId="1411023793" sldId="314"/>
            <ac:picMk id="38" creationId="{94FE93F4-86AC-4955-A247-652B6881F7AE}"/>
          </ac:picMkLst>
        </pc:picChg>
        <pc:picChg chg="del">
          <ac:chgData name="Ioannis Tsiokanos" userId="7821cdf6-454a-4bc6-a278-49ee22d2fc1d" providerId="ADAL" clId="{43C456EF-D651-4F57-9BEF-948D115824A8}" dt="2020-03-08T19:30:29.333" v="14129" actId="478"/>
          <ac:picMkLst>
            <pc:docMk/>
            <pc:sldMk cId="1411023793" sldId="314"/>
            <ac:picMk id="39" creationId="{83A950D9-9DDC-4840-882F-197CCE9D30E3}"/>
          </ac:picMkLst>
        </pc:picChg>
        <pc:picChg chg="del">
          <ac:chgData name="Ioannis Tsiokanos" userId="7821cdf6-454a-4bc6-a278-49ee22d2fc1d" providerId="ADAL" clId="{43C456EF-D651-4F57-9BEF-948D115824A8}" dt="2020-03-08T19:29:57.772" v="14121" actId="478"/>
          <ac:picMkLst>
            <pc:docMk/>
            <pc:sldMk cId="1411023793" sldId="314"/>
            <ac:picMk id="61" creationId="{7B370F29-66EB-46F0-AA75-16C112369DCA}"/>
          </ac:picMkLst>
        </pc:picChg>
        <pc:cxnChg chg="del mod">
          <ac:chgData name="Ioannis Tsiokanos" userId="7821cdf6-454a-4bc6-a278-49ee22d2fc1d" providerId="ADAL" clId="{43C456EF-D651-4F57-9BEF-948D115824A8}" dt="2020-03-08T19:29:54.214" v="14120" actId="478"/>
          <ac:cxnSpMkLst>
            <pc:docMk/>
            <pc:sldMk cId="1411023793" sldId="314"/>
            <ac:cxnSpMk id="15" creationId="{1343D026-C4E4-462F-A6BB-9A4BFE5008FE}"/>
          </ac:cxnSpMkLst>
        </pc:cxnChg>
        <pc:cxnChg chg="add mod">
          <ac:chgData name="Ioannis Tsiokanos" userId="7821cdf6-454a-4bc6-a278-49ee22d2fc1d" providerId="ADAL" clId="{43C456EF-D651-4F57-9BEF-948D115824A8}" dt="2020-03-08T20:29:09.119" v="14532" actId="14100"/>
          <ac:cxnSpMkLst>
            <pc:docMk/>
            <pc:sldMk cId="1411023793" sldId="314"/>
            <ac:cxnSpMk id="16" creationId="{65BA233E-6D13-4620-A725-5806993AD8E4}"/>
          </ac:cxnSpMkLst>
        </pc:cxnChg>
        <pc:cxnChg chg="add del mod">
          <ac:chgData name="Ioannis Tsiokanos" userId="7821cdf6-454a-4bc6-a278-49ee22d2fc1d" providerId="ADAL" clId="{43C456EF-D651-4F57-9BEF-948D115824A8}" dt="2020-03-12T01:25:23.178" v="23459" actId="478"/>
          <ac:cxnSpMkLst>
            <pc:docMk/>
            <pc:sldMk cId="1411023793" sldId="314"/>
            <ac:cxnSpMk id="17" creationId="{A8044ADE-15D7-431D-AAA9-AE8231829DA5}"/>
          </ac:cxnSpMkLst>
        </pc:cxnChg>
        <pc:cxnChg chg="del">
          <ac:chgData name="Ioannis Tsiokanos" userId="7821cdf6-454a-4bc6-a278-49ee22d2fc1d" providerId="ADAL" clId="{43C456EF-D651-4F57-9BEF-948D115824A8}" dt="2020-03-08T19:30:29.333" v="14129" actId="478"/>
          <ac:cxnSpMkLst>
            <pc:docMk/>
            <pc:sldMk cId="1411023793" sldId="314"/>
            <ac:cxnSpMk id="41" creationId="{042734A4-14C0-4B14-B4A5-6717C64384E5}"/>
          </ac:cxnSpMkLst>
        </pc:cxnChg>
        <pc:cxnChg chg="del">
          <ac:chgData name="Ioannis Tsiokanos" userId="7821cdf6-454a-4bc6-a278-49ee22d2fc1d" providerId="ADAL" clId="{43C456EF-D651-4F57-9BEF-948D115824A8}" dt="2020-03-08T19:30:29.333" v="14129" actId="478"/>
          <ac:cxnSpMkLst>
            <pc:docMk/>
            <pc:sldMk cId="1411023793" sldId="314"/>
            <ac:cxnSpMk id="45" creationId="{66A3578C-660B-4729-B3A5-DB579D38DFB1}"/>
          </ac:cxnSpMkLst>
        </pc:cxnChg>
        <pc:cxnChg chg="del">
          <ac:chgData name="Ioannis Tsiokanos" userId="7821cdf6-454a-4bc6-a278-49ee22d2fc1d" providerId="ADAL" clId="{43C456EF-D651-4F57-9BEF-948D115824A8}" dt="2020-03-08T19:30:29.333" v="14129" actId="478"/>
          <ac:cxnSpMkLst>
            <pc:docMk/>
            <pc:sldMk cId="1411023793" sldId="314"/>
            <ac:cxnSpMk id="49" creationId="{180A8427-6C63-44E1-B03E-EDA396B90E16}"/>
          </ac:cxnSpMkLst>
        </pc:cxnChg>
        <pc:cxnChg chg="del">
          <ac:chgData name="Ioannis Tsiokanos" userId="7821cdf6-454a-4bc6-a278-49ee22d2fc1d" providerId="ADAL" clId="{43C456EF-D651-4F57-9BEF-948D115824A8}" dt="2020-03-08T19:30:29.333" v="14129" actId="478"/>
          <ac:cxnSpMkLst>
            <pc:docMk/>
            <pc:sldMk cId="1411023793" sldId="314"/>
            <ac:cxnSpMk id="54" creationId="{DBC35EC2-40E8-494C-BF15-E3E3474949E0}"/>
          </ac:cxnSpMkLst>
        </pc:cxnChg>
      </pc:sldChg>
      <pc:sldChg chg="delSp modSp add del delAnim">
        <pc:chgData name="Ioannis Tsiokanos" userId="7821cdf6-454a-4bc6-a278-49ee22d2fc1d" providerId="ADAL" clId="{43C456EF-D651-4F57-9BEF-948D115824A8}" dt="2020-03-09T14:50:22.897" v="15587" actId="47"/>
        <pc:sldMkLst>
          <pc:docMk/>
          <pc:sldMk cId="802515990" sldId="315"/>
        </pc:sldMkLst>
        <pc:spChg chg="del mod">
          <ac:chgData name="Ioannis Tsiokanos" userId="7821cdf6-454a-4bc6-a278-49ee22d2fc1d" providerId="ADAL" clId="{43C456EF-D651-4F57-9BEF-948D115824A8}" dt="2020-03-08T21:21:50.171" v="15277" actId="478"/>
          <ac:spMkLst>
            <pc:docMk/>
            <pc:sldMk cId="802515990" sldId="315"/>
            <ac:spMk id="68" creationId="{06C96037-F68B-4959-AF5A-FD01D90403BD}"/>
          </ac:spMkLst>
        </pc:spChg>
        <pc:picChg chg="del">
          <ac:chgData name="Ioannis Tsiokanos" userId="7821cdf6-454a-4bc6-a278-49ee22d2fc1d" providerId="ADAL" clId="{43C456EF-D651-4F57-9BEF-948D115824A8}" dt="2020-03-08T21:21:54.170" v="15278" actId="478"/>
          <ac:picMkLst>
            <pc:docMk/>
            <pc:sldMk cId="802515990" sldId="315"/>
            <ac:picMk id="9" creationId="{BB0D88A9-5AE5-44AA-8A82-C19D77A0DBE9}"/>
          </ac:picMkLst>
        </pc:picChg>
      </pc:sldChg>
      <pc:sldChg chg="add del">
        <pc:chgData name="Ioannis Tsiokanos" userId="7821cdf6-454a-4bc6-a278-49ee22d2fc1d" providerId="ADAL" clId="{43C456EF-D651-4F57-9BEF-948D115824A8}" dt="2020-03-08T21:13:15.470" v="15090" actId="47"/>
        <pc:sldMkLst>
          <pc:docMk/>
          <pc:sldMk cId="2423972182" sldId="316"/>
        </pc:sldMkLst>
      </pc:sldChg>
      <pc:sldChg chg="addSp delSp modSp add addAnim delAnim modAnim">
        <pc:chgData name="Ioannis Tsiokanos" userId="7821cdf6-454a-4bc6-a278-49ee22d2fc1d" providerId="ADAL" clId="{43C456EF-D651-4F57-9BEF-948D115824A8}" dt="2020-03-11T19:36:43.501" v="22868" actId="12"/>
        <pc:sldMkLst>
          <pc:docMk/>
          <pc:sldMk cId="1493193255" sldId="317"/>
        </pc:sldMkLst>
        <pc:spChg chg="mod">
          <ac:chgData name="Ioannis Tsiokanos" userId="7821cdf6-454a-4bc6-a278-49ee22d2fc1d" providerId="ADAL" clId="{43C456EF-D651-4F57-9BEF-948D115824A8}" dt="2020-03-11T19:36:43.501" v="22868" actId="12"/>
          <ac:spMkLst>
            <pc:docMk/>
            <pc:sldMk cId="1493193255" sldId="317"/>
            <ac:spMk id="2" creationId="{27D6B1B7-7B94-4F1A-8B1A-E4528B98BF85}"/>
          </ac:spMkLst>
        </pc:spChg>
        <pc:spChg chg="mod">
          <ac:chgData name="Ioannis Tsiokanos" userId="7821cdf6-454a-4bc6-a278-49ee22d2fc1d" providerId="ADAL" clId="{43C456EF-D651-4F57-9BEF-948D115824A8}" dt="2020-03-08T21:11:34.077" v="15005" actId="122"/>
          <ac:spMkLst>
            <pc:docMk/>
            <pc:sldMk cId="1493193255" sldId="317"/>
            <ac:spMk id="3" creationId="{F58DA17B-F29E-48B7-8536-28E75FA46DB2}"/>
          </ac:spMkLst>
        </pc:spChg>
        <pc:spChg chg="add del">
          <ac:chgData name="Ioannis Tsiokanos" userId="7821cdf6-454a-4bc6-a278-49ee22d2fc1d" providerId="ADAL" clId="{43C456EF-D651-4F57-9BEF-948D115824A8}" dt="2020-03-08T21:22:15.767" v="15283" actId="478"/>
          <ac:spMkLst>
            <pc:docMk/>
            <pc:sldMk cId="1493193255" sldId="317"/>
            <ac:spMk id="4" creationId="{D092733E-D841-4D35-922A-E04DBF4B4394}"/>
          </ac:spMkLst>
        </pc:spChg>
        <pc:spChg chg="del">
          <ac:chgData name="Ioannis Tsiokanos" userId="7821cdf6-454a-4bc6-a278-49ee22d2fc1d" providerId="ADAL" clId="{43C456EF-D651-4F57-9BEF-948D115824A8}" dt="2020-03-08T21:22:17.973" v="15284" actId="478"/>
          <ac:spMkLst>
            <pc:docMk/>
            <pc:sldMk cId="1493193255" sldId="317"/>
            <ac:spMk id="5" creationId="{CD3DFAEA-5420-4C87-9587-1EC97B54582A}"/>
          </ac:spMkLst>
        </pc:spChg>
        <pc:spChg chg="del">
          <ac:chgData name="Ioannis Tsiokanos" userId="7821cdf6-454a-4bc6-a278-49ee22d2fc1d" providerId="ADAL" clId="{43C456EF-D651-4F57-9BEF-948D115824A8}" dt="2020-03-08T21:22:19.816" v="15285" actId="478"/>
          <ac:spMkLst>
            <pc:docMk/>
            <pc:sldMk cId="1493193255" sldId="317"/>
            <ac:spMk id="6" creationId="{D7B8AB3F-1824-4994-98F7-0804DBB16CD3}"/>
          </ac:spMkLst>
        </pc:spChg>
        <pc:spChg chg="add del">
          <ac:chgData name="Ioannis Tsiokanos" userId="7821cdf6-454a-4bc6-a278-49ee22d2fc1d" providerId="ADAL" clId="{43C456EF-D651-4F57-9BEF-948D115824A8}" dt="2020-03-08T21:12:33.605" v="15085"/>
          <ac:spMkLst>
            <pc:docMk/>
            <pc:sldMk cId="1493193255" sldId="317"/>
            <ac:spMk id="7" creationId="{04DD966E-573B-4EC0-85D4-00DACB88E0B1}"/>
          </ac:spMkLst>
        </pc:spChg>
        <pc:spChg chg="add del">
          <ac:chgData name="Ioannis Tsiokanos" userId="7821cdf6-454a-4bc6-a278-49ee22d2fc1d" providerId="ADAL" clId="{43C456EF-D651-4F57-9BEF-948D115824A8}" dt="2020-03-08T21:12:43.298" v="15087"/>
          <ac:spMkLst>
            <pc:docMk/>
            <pc:sldMk cId="1493193255" sldId="317"/>
            <ac:spMk id="8" creationId="{964BD92C-00AF-435E-ADAB-818E14566176}"/>
          </ac:spMkLst>
        </pc:spChg>
        <pc:spChg chg="add mod ord">
          <ac:chgData name="Ioannis Tsiokanos" userId="7821cdf6-454a-4bc6-a278-49ee22d2fc1d" providerId="ADAL" clId="{43C456EF-D651-4F57-9BEF-948D115824A8}" dt="2020-03-08T21:21:19.818" v="15274" actId="14100"/>
          <ac:spMkLst>
            <pc:docMk/>
            <pc:sldMk cId="1493193255" sldId="317"/>
            <ac:spMk id="9" creationId="{F832377B-20DB-4623-B97E-5A64EAEA22E4}"/>
          </ac:spMkLst>
        </pc:spChg>
        <pc:spChg chg="add del">
          <ac:chgData name="Ioannis Tsiokanos" userId="7821cdf6-454a-4bc6-a278-49ee22d2fc1d" providerId="ADAL" clId="{43C456EF-D651-4F57-9BEF-948D115824A8}" dt="2020-03-08T21:13:21.091" v="15092" actId="478"/>
          <ac:spMkLst>
            <pc:docMk/>
            <pc:sldMk cId="1493193255" sldId="317"/>
            <ac:spMk id="10" creationId="{AEFA218E-B82E-4FF5-A5A0-73929274EF38}"/>
          </ac:spMkLst>
        </pc:spChg>
        <pc:spChg chg="add mod">
          <ac:chgData name="Ioannis Tsiokanos" userId="7821cdf6-454a-4bc6-a278-49ee22d2fc1d" providerId="ADAL" clId="{43C456EF-D651-4F57-9BEF-948D115824A8}" dt="2020-03-08T21:21:25.128" v="15275" actId="14100"/>
          <ac:spMkLst>
            <pc:docMk/>
            <pc:sldMk cId="1493193255" sldId="317"/>
            <ac:spMk id="11" creationId="{4AEC21CC-2B6B-40FF-95C7-C25EA33FD45A}"/>
          </ac:spMkLst>
        </pc:spChg>
        <pc:spChg chg="add mod">
          <ac:chgData name="Ioannis Tsiokanos" userId="7821cdf6-454a-4bc6-a278-49ee22d2fc1d" providerId="ADAL" clId="{43C456EF-D651-4F57-9BEF-948D115824A8}" dt="2020-03-08T21:26:19.803" v="15321" actId="1076"/>
          <ac:spMkLst>
            <pc:docMk/>
            <pc:sldMk cId="1493193255" sldId="317"/>
            <ac:spMk id="15" creationId="{5AABBFAB-6C18-4B11-A109-1B6270571B7B}"/>
          </ac:spMkLst>
        </pc:spChg>
        <pc:spChg chg="add mod">
          <ac:chgData name="Ioannis Tsiokanos" userId="7821cdf6-454a-4bc6-a278-49ee22d2fc1d" providerId="ADAL" clId="{43C456EF-D651-4F57-9BEF-948D115824A8}" dt="2020-03-08T21:27:07.407" v="15345" actId="1037"/>
          <ac:spMkLst>
            <pc:docMk/>
            <pc:sldMk cId="1493193255" sldId="317"/>
            <ac:spMk id="16" creationId="{741D49AF-B90C-454E-ACFB-A96BFCF00087}"/>
          </ac:spMkLst>
        </pc:spChg>
        <pc:spChg chg="add mod">
          <ac:chgData name="Ioannis Tsiokanos" userId="7821cdf6-454a-4bc6-a278-49ee22d2fc1d" providerId="ADAL" clId="{43C456EF-D651-4F57-9BEF-948D115824A8}" dt="2020-03-08T21:28:13.816" v="15407" actId="1076"/>
          <ac:spMkLst>
            <pc:docMk/>
            <pc:sldMk cId="1493193255" sldId="317"/>
            <ac:spMk id="17" creationId="{A162E681-EB0F-4345-8C9E-D69AD1C62905}"/>
          </ac:spMkLst>
        </pc:spChg>
        <pc:spChg chg="add mod">
          <ac:chgData name="Ioannis Tsiokanos" userId="7821cdf6-454a-4bc6-a278-49ee22d2fc1d" providerId="ADAL" clId="{43C456EF-D651-4F57-9BEF-948D115824A8}" dt="2020-03-08T21:28:01.236" v="15406" actId="1036"/>
          <ac:spMkLst>
            <pc:docMk/>
            <pc:sldMk cId="1493193255" sldId="317"/>
            <ac:spMk id="18" creationId="{0A44AB51-A90F-4C35-BEC5-B36B4FB84CFD}"/>
          </ac:spMkLst>
        </pc:spChg>
        <pc:spChg chg="add mod">
          <ac:chgData name="Ioannis Tsiokanos" userId="7821cdf6-454a-4bc6-a278-49ee22d2fc1d" providerId="ADAL" clId="{43C456EF-D651-4F57-9BEF-948D115824A8}" dt="2020-03-08T21:28:01.236" v="15406" actId="1036"/>
          <ac:spMkLst>
            <pc:docMk/>
            <pc:sldMk cId="1493193255" sldId="317"/>
            <ac:spMk id="19" creationId="{CF4B357B-2611-43E5-A161-1900C422F8D8}"/>
          </ac:spMkLst>
        </pc:spChg>
        <pc:spChg chg="add mod">
          <ac:chgData name="Ioannis Tsiokanos" userId="7821cdf6-454a-4bc6-a278-49ee22d2fc1d" providerId="ADAL" clId="{43C456EF-D651-4F57-9BEF-948D115824A8}" dt="2020-03-08T21:30:57.439" v="15424" actId="1036"/>
          <ac:spMkLst>
            <pc:docMk/>
            <pc:sldMk cId="1493193255" sldId="317"/>
            <ac:spMk id="20" creationId="{7AA52F73-914C-4EFD-AAA9-B38C0411A20A}"/>
          </ac:spMkLst>
        </pc:spChg>
        <pc:spChg chg="add mod">
          <ac:chgData name="Ioannis Tsiokanos" userId="7821cdf6-454a-4bc6-a278-49ee22d2fc1d" providerId="ADAL" clId="{43C456EF-D651-4F57-9BEF-948D115824A8}" dt="2020-03-08T21:33:36.092" v="15487" actId="1036"/>
          <ac:spMkLst>
            <pc:docMk/>
            <pc:sldMk cId="1493193255" sldId="317"/>
            <ac:spMk id="22" creationId="{92FB3A09-E851-40BE-9EDE-BE8E6DB26E03}"/>
          </ac:spMkLst>
        </pc:spChg>
        <pc:spChg chg="add mod">
          <ac:chgData name="Ioannis Tsiokanos" userId="7821cdf6-454a-4bc6-a278-49ee22d2fc1d" providerId="ADAL" clId="{43C456EF-D651-4F57-9BEF-948D115824A8}" dt="2020-03-08T21:31:55.208" v="15476" actId="1038"/>
          <ac:spMkLst>
            <pc:docMk/>
            <pc:sldMk cId="1493193255" sldId="317"/>
            <ac:spMk id="26" creationId="{09C4AC18-4491-496C-A568-018006AD31D4}"/>
          </ac:spMkLst>
        </pc:spChg>
        <pc:spChg chg="add mod">
          <ac:chgData name="Ioannis Tsiokanos" userId="7821cdf6-454a-4bc6-a278-49ee22d2fc1d" providerId="ADAL" clId="{43C456EF-D651-4F57-9BEF-948D115824A8}" dt="2020-03-08T21:32:23.717" v="15478" actId="1076"/>
          <ac:spMkLst>
            <pc:docMk/>
            <pc:sldMk cId="1493193255" sldId="317"/>
            <ac:spMk id="31" creationId="{4D7DE56C-1DB4-474D-93BC-26AD0C8F0572}"/>
          </ac:spMkLst>
        </pc:spChg>
        <pc:spChg chg="add mod">
          <ac:chgData name="Ioannis Tsiokanos" userId="7821cdf6-454a-4bc6-a278-49ee22d2fc1d" providerId="ADAL" clId="{43C456EF-D651-4F57-9BEF-948D115824A8}" dt="2020-03-11T17:33:12.425" v="20539" actId="20577"/>
          <ac:spMkLst>
            <pc:docMk/>
            <pc:sldMk cId="1493193255" sldId="317"/>
            <ac:spMk id="33" creationId="{9A5E27F4-0AB6-4F8B-9512-DA24AED715E8}"/>
          </ac:spMkLst>
        </pc:spChg>
        <pc:picChg chg="add del mod">
          <ac:chgData name="Ioannis Tsiokanos" userId="7821cdf6-454a-4bc6-a278-49ee22d2fc1d" providerId="ADAL" clId="{43C456EF-D651-4F57-9BEF-948D115824A8}" dt="2020-03-08T21:30:28.313" v="15411" actId="14100"/>
          <ac:picMkLst>
            <pc:docMk/>
            <pc:sldMk cId="1493193255" sldId="317"/>
            <ac:picMk id="12" creationId="{50ED7AE0-A314-4E0A-A566-8C4667D070CD}"/>
          </ac:picMkLst>
        </pc:picChg>
        <pc:picChg chg="add mod">
          <ac:chgData name="Ioannis Tsiokanos" userId="7821cdf6-454a-4bc6-a278-49ee22d2fc1d" providerId="ADAL" clId="{43C456EF-D651-4F57-9BEF-948D115824A8}" dt="2020-03-08T21:30:28.313" v="15411" actId="14100"/>
          <ac:picMkLst>
            <pc:docMk/>
            <pc:sldMk cId="1493193255" sldId="317"/>
            <ac:picMk id="13" creationId="{57D49EA0-262E-4A3A-81C2-8F8BEE111F9B}"/>
          </ac:picMkLst>
        </pc:picChg>
        <pc:picChg chg="add mod">
          <ac:chgData name="Ioannis Tsiokanos" userId="7821cdf6-454a-4bc6-a278-49ee22d2fc1d" providerId="ADAL" clId="{43C456EF-D651-4F57-9BEF-948D115824A8}" dt="2020-03-08T21:26:53.111" v="15337" actId="1038"/>
          <ac:picMkLst>
            <pc:docMk/>
            <pc:sldMk cId="1493193255" sldId="317"/>
            <ac:picMk id="14" creationId="{C44E5BA5-B04A-4D7A-B8BA-6A4483DED733}"/>
          </ac:picMkLst>
        </pc:picChg>
        <pc:picChg chg="add mod">
          <ac:chgData name="Ioannis Tsiokanos" userId="7821cdf6-454a-4bc6-a278-49ee22d2fc1d" providerId="ADAL" clId="{43C456EF-D651-4F57-9BEF-948D115824A8}" dt="2020-03-08T21:30:57.439" v="15424" actId="1036"/>
          <ac:picMkLst>
            <pc:docMk/>
            <pc:sldMk cId="1493193255" sldId="317"/>
            <ac:picMk id="21" creationId="{3FC4BB0E-293E-4D85-9CE7-883A5B702AD2}"/>
          </ac:picMkLst>
        </pc:picChg>
        <pc:picChg chg="add mod ord">
          <ac:chgData name="Ioannis Tsiokanos" userId="7821cdf6-454a-4bc6-a278-49ee22d2fc1d" providerId="ADAL" clId="{43C456EF-D651-4F57-9BEF-948D115824A8}" dt="2020-03-08T21:33:36.092" v="15487" actId="1036"/>
          <ac:picMkLst>
            <pc:docMk/>
            <pc:sldMk cId="1493193255" sldId="317"/>
            <ac:picMk id="23" creationId="{C875BC49-D4EE-42F0-82C7-18FF801E0F34}"/>
          </ac:picMkLst>
        </pc:picChg>
        <pc:picChg chg="add mod">
          <ac:chgData name="Ioannis Tsiokanos" userId="7821cdf6-454a-4bc6-a278-49ee22d2fc1d" providerId="ADAL" clId="{43C456EF-D651-4F57-9BEF-948D115824A8}" dt="2020-03-08T21:59:12.976" v="15581" actId="1076"/>
          <ac:picMkLst>
            <pc:docMk/>
            <pc:sldMk cId="1493193255" sldId="317"/>
            <ac:picMk id="34" creationId="{05586FEF-9E2D-43C7-830F-21A9BD834C40}"/>
          </ac:picMkLst>
        </pc:picChg>
        <pc:cxnChg chg="add mod">
          <ac:chgData name="Ioannis Tsiokanos" userId="7821cdf6-454a-4bc6-a278-49ee22d2fc1d" providerId="ADAL" clId="{43C456EF-D651-4F57-9BEF-948D115824A8}" dt="2020-03-08T21:31:46.387" v="15429" actId="14100"/>
          <ac:cxnSpMkLst>
            <pc:docMk/>
            <pc:sldMk cId="1493193255" sldId="317"/>
            <ac:cxnSpMk id="24" creationId="{CABD18D5-FC6D-4417-A04E-968E9F8676A4}"/>
          </ac:cxnSpMkLst>
        </pc:cxnChg>
        <pc:cxnChg chg="add mod">
          <ac:chgData name="Ioannis Tsiokanos" userId="7821cdf6-454a-4bc6-a278-49ee22d2fc1d" providerId="ADAL" clId="{43C456EF-D651-4F57-9BEF-948D115824A8}" dt="2020-03-08T21:31:55.208" v="15476" actId="1038"/>
          <ac:cxnSpMkLst>
            <pc:docMk/>
            <pc:sldMk cId="1493193255" sldId="317"/>
            <ac:cxnSpMk id="25" creationId="{E9C0DA26-88F4-4077-B028-DBB0E69E9ED0}"/>
          </ac:cxnSpMkLst>
        </pc:cxnChg>
        <pc:cxnChg chg="add mod">
          <ac:chgData name="Ioannis Tsiokanos" userId="7821cdf6-454a-4bc6-a278-49ee22d2fc1d" providerId="ADAL" clId="{43C456EF-D651-4F57-9BEF-948D115824A8}" dt="2020-03-08T21:32:47.158" v="15480" actId="1036"/>
          <ac:cxnSpMkLst>
            <pc:docMk/>
            <pc:sldMk cId="1493193255" sldId="317"/>
            <ac:cxnSpMk id="29" creationId="{2608802F-057C-47F0-9A43-A41F57B4ABA0}"/>
          </ac:cxnSpMkLst>
        </pc:cxnChg>
        <pc:cxnChg chg="add mod">
          <ac:chgData name="Ioannis Tsiokanos" userId="7821cdf6-454a-4bc6-a278-49ee22d2fc1d" providerId="ADAL" clId="{43C456EF-D651-4F57-9BEF-948D115824A8}" dt="2020-03-08T21:32:23.717" v="15478" actId="1076"/>
          <ac:cxnSpMkLst>
            <pc:docMk/>
            <pc:sldMk cId="1493193255" sldId="317"/>
            <ac:cxnSpMk id="30" creationId="{B1DD8D26-4C6A-428F-B672-9107360B5F8B}"/>
          </ac:cxnSpMkLst>
        </pc:cxnChg>
      </pc:sldChg>
      <pc:sldChg chg="add del">
        <pc:chgData name="Ioannis Tsiokanos" userId="7821cdf6-454a-4bc6-a278-49ee22d2fc1d" providerId="ADAL" clId="{43C456EF-D651-4F57-9BEF-948D115824A8}" dt="2020-03-11T17:34:22.718" v="20544" actId="47"/>
        <pc:sldMkLst>
          <pc:docMk/>
          <pc:sldMk cId="711570041" sldId="318"/>
        </pc:sldMkLst>
      </pc:sldChg>
      <pc:sldChg chg="modSp add">
        <pc:chgData name="Ioannis Tsiokanos" userId="7821cdf6-454a-4bc6-a278-49ee22d2fc1d" providerId="ADAL" clId="{43C456EF-D651-4F57-9BEF-948D115824A8}" dt="2020-03-11T17:34:30.685" v="20558" actId="20577"/>
        <pc:sldMkLst>
          <pc:docMk/>
          <pc:sldMk cId="1474114932" sldId="319"/>
        </pc:sldMkLst>
        <pc:spChg chg="mod">
          <ac:chgData name="Ioannis Tsiokanos" userId="7821cdf6-454a-4bc6-a278-49ee22d2fc1d" providerId="ADAL" clId="{43C456EF-D651-4F57-9BEF-948D115824A8}" dt="2020-03-11T17:34:30.685" v="20558" actId="20577"/>
          <ac:spMkLst>
            <pc:docMk/>
            <pc:sldMk cId="1474114932" sldId="319"/>
            <ac:spMk id="3" creationId="{2069CF20-7E7D-4988-B848-678A0CD21740}"/>
          </ac:spMkLst>
        </pc:spChg>
      </pc:sldChg>
      <pc:sldMasterChg chg="modSldLayout">
        <pc:chgData name="Ioannis Tsiokanos" userId="7821cdf6-454a-4bc6-a278-49ee22d2fc1d" providerId="ADAL" clId="{43C456EF-D651-4F57-9BEF-948D115824A8}" dt="2020-03-11T19:06:19.489" v="21835" actId="1036"/>
        <pc:sldMasterMkLst>
          <pc:docMk/>
          <pc:sldMasterMk cId="3812470899" sldId="2147483660"/>
        </pc:sldMasterMkLst>
        <pc:sldLayoutChg chg="addSp delSp modSp">
          <pc:chgData name="Ioannis Tsiokanos" userId="7821cdf6-454a-4bc6-a278-49ee22d2fc1d" providerId="ADAL" clId="{43C456EF-D651-4F57-9BEF-948D115824A8}" dt="2020-03-11T19:06:19.489" v="21835" actId="1036"/>
          <pc:sldLayoutMkLst>
            <pc:docMk/>
            <pc:sldMasterMk cId="3812470899" sldId="2147483660"/>
            <pc:sldLayoutMk cId="3401943889" sldId="2147483662"/>
          </pc:sldLayoutMkLst>
          <pc:spChg chg="add del">
            <ac:chgData name="Ioannis Tsiokanos" userId="7821cdf6-454a-4bc6-a278-49ee22d2fc1d" providerId="ADAL" clId="{43C456EF-D651-4F57-9BEF-948D115824A8}" dt="2020-03-11T19:06:07.765" v="21825" actId="11529"/>
            <ac:spMkLst>
              <pc:docMk/>
              <pc:sldMasterMk cId="3812470899" sldId="2147483660"/>
              <pc:sldLayoutMk cId="3401943889" sldId="2147483662"/>
              <ac:spMk id="2" creationId="{409C772D-8EA2-4271-8462-53DA2C40A70B}"/>
            </ac:spMkLst>
          </pc:spChg>
          <pc:spChg chg="add mod">
            <ac:chgData name="Ioannis Tsiokanos" userId="7821cdf6-454a-4bc6-a278-49ee22d2fc1d" providerId="ADAL" clId="{43C456EF-D651-4F57-9BEF-948D115824A8}" dt="2020-03-11T19:06:07.765" v="21825" actId="11529"/>
            <ac:spMkLst>
              <pc:docMk/>
              <pc:sldMasterMk cId="3812470899" sldId="2147483660"/>
              <pc:sldLayoutMk cId="3401943889" sldId="2147483662"/>
              <ac:spMk id="4" creationId="{690BD7D5-F3ED-4729-850E-F8EB766431DD}"/>
            </ac:spMkLst>
          </pc:spChg>
          <pc:spChg chg="mod">
            <ac:chgData name="Ioannis Tsiokanos" userId="7821cdf6-454a-4bc6-a278-49ee22d2fc1d" providerId="ADAL" clId="{43C456EF-D651-4F57-9BEF-948D115824A8}" dt="2020-03-11T19:06:19.489" v="21835" actId="1036"/>
            <ac:spMkLst>
              <pc:docMk/>
              <pc:sldMasterMk cId="3812470899" sldId="2147483660"/>
              <pc:sldLayoutMk cId="3401943889" sldId="2147483662"/>
              <ac:spMk id="32" creationId="{00000000-0000-0000-0000-000000000000}"/>
            </ac:spMkLst>
          </pc:spChg>
          <pc:spChg chg="mod">
            <ac:chgData name="Ioannis Tsiokanos" userId="7821cdf6-454a-4bc6-a278-49ee22d2fc1d" providerId="ADAL" clId="{43C456EF-D651-4F57-9BEF-948D115824A8}" dt="2020-03-11T19:06:19.489" v="21835" actId="1036"/>
            <ac:spMkLst>
              <pc:docMk/>
              <pc:sldMasterMk cId="3812470899" sldId="2147483660"/>
              <pc:sldLayoutMk cId="3401943889" sldId="2147483662"/>
              <ac:spMk id="33" creationId="{00000000-0000-0000-0000-000000000000}"/>
            </ac:spMkLst>
          </pc:spChg>
          <pc:spChg chg="mod">
            <ac:chgData name="Ioannis Tsiokanos" userId="7821cdf6-454a-4bc6-a278-49ee22d2fc1d" providerId="ADAL" clId="{43C456EF-D651-4F57-9BEF-948D115824A8}" dt="2020-03-11T19:06:19.489" v="21835" actId="1036"/>
            <ac:spMkLst>
              <pc:docMk/>
              <pc:sldMasterMk cId="3812470899" sldId="2147483660"/>
              <pc:sldLayoutMk cId="3401943889" sldId="2147483662"/>
              <ac:spMk id="34" creationId="{00000000-0000-0000-0000-000000000000}"/>
            </ac:spMkLst>
          </pc:spChg>
        </pc:sldLayoutChg>
      </pc:sldMasterChg>
    </pc:docChg>
  </pc:docChgLst>
  <pc:docChgLst>
    <pc:chgData name="Ioannis Tsiokanos" userId="7821cdf6-454a-4bc6-a278-49ee22d2fc1d" providerId="ADAL" clId="{6E81DEB5-AD37-4C0B-BE29-EB3C6B018F5E}"/>
    <pc:docChg chg="undo custSel modSld">
      <pc:chgData name="Ioannis Tsiokanos" userId="7821cdf6-454a-4bc6-a278-49ee22d2fc1d" providerId="ADAL" clId="{6E81DEB5-AD37-4C0B-BE29-EB3C6B018F5E}" dt="2020-03-12T17:06:23.603" v="281" actId="1036"/>
      <pc:docMkLst>
        <pc:docMk/>
      </pc:docMkLst>
      <pc:sldChg chg="addSp modSp modAnim">
        <pc:chgData name="Ioannis Tsiokanos" userId="7821cdf6-454a-4bc6-a278-49ee22d2fc1d" providerId="ADAL" clId="{6E81DEB5-AD37-4C0B-BE29-EB3C6B018F5E}" dt="2020-03-12T12:02:54.189" v="21"/>
        <pc:sldMkLst>
          <pc:docMk/>
          <pc:sldMk cId="3481403620" sldId="265"/>
        </pc:sldMkLst>
        <pc:spChg chg="mod">
          <ac:chgData name="Ioannis Tsiokanos" userId="7821cdf6-454a-4bc6-a278-49ee22d2fc1d" providerId="ADAL" clId="{6E81DEB5-AD37-4C0B-BE29-EB3C6B018F5E}" dt="2020-03-12T11:51:13.748" v="19" actId="1036"/>
          <ac:spMkLst>
            <pc:docMk/>
            <pc:sldMk cId="3481403620" sldId="265"/>
            <ac:spMk id="7" creationId="{00000000-0000-0000-0000-000000000000}"/>
          </ac:spMkLst>
        </pc:spChg>
        <pc:spChg chg="mod">
          <ac:chgData name="Ioannis Tsiokanos" userId="7821cdf6-454a-4bc6-a278-49ee22d2fc1d" providerId="ADAL" clId="{6E81DEB5-AD37-4C0B-BE29-EB3C6B018F5E}" dt="2020-03-12T11:51:04.019" v="16" actId="1036"/>
          <ac:spMkLst>
            <pc:docMk/>
            <pc:sldMk cId="3481403620" sldId="265"/>
            <ac:spMk id="11" creationId="{00000000-0000-0000-0000-000000000000}"/>
          </ac:spMkLst>
        </pc:spChg>
        <pc:picChg chg="add mod">
          <ac:chgData name="Ioannis Tsiokanos" userId="7821cdf6-454a-4bc6-a278-49ee22d2fc1d" providerId="ADAL" clId="{6E81DEB5-AD37-4C0B-BE29-EB3C6B018F5E}" dt="2020-03-12T12:02:54.189" v="21"/>
          <ac:picMkLst>
            <pc:docMk/>
            <pc:sldMk cId="3481403620" sldId="265"/>
            <ac:picMk id="2" creationId="{00601DFB-E25A-4A6D-BC58-477F1D2874A6}"/>
          </ac:picMkLst>
        </pc:picChg>
        <pc:picChg chg="mod">
          <ac:chgData name="Ioannis Tsiokanos" userId="7821cdf6-454a-4bc6-a278-49ee22d2fc1d" providerId="ADAL" clId="{6E81DEB5-AD37-4C0B-BE29-EB3C6B018F5E}" dt="2020-03-12T11:51:04.019" v="16" actId="1036"/>
          <ac:picMkLst>
            <pc:docMk/>
            <pc:sldMk cId="3481403620" sldId="265"/>
            <ac:picMk id="5" creationId="{D0592FF1-BAAE-411A-A749-7DF8CCE9318F}"/>
          </ac:picMkLst>
        </pc:picChg>
        <pc:picChg chg="mod">
          <ac:chgData name="Ioannis Tsiokanos" userId="7821cdf6-454a-4bc6-a278-49ee22d2fc1d" providerId="ADAL" clId="{6E81DEB5-AD37-4C0B-BE29-EB3C6B018F5E}" dt="2020-03-12T11:51:04.019" v="16" actId="1036"/>
          <ac:picMkLst>
            <pc:docMk/>
            <pc:sldMk cId="3481403620" sldId="265"/>
            <ac:picMk id="2054" creationId="{B3CE35ED-7656-4E7A-A68F-3D6CF7DFFE69}"/>
          </ac:picMkLst>
        </pc:picChg>
        <pc:picChg chg="mod">
          <ac:chgData name="Ioannis Tsiokanos" userId="7821cdf6-454a-4bc6-a278-49ee22d2fc1d" providerId="ADAL" clId="{6E81DEB5-AD37-4C0B-BE29-EB3C6B018F5E}" dt="2020-03-12T11:51:04.019" v="16" actId="1036"/>
          <ac:picMkLst>
            <pc:docMk/>
            <pc:sldMk cId="3481403620" sldId="265"/>
            <ac:picMk id="2060" creationId="{D42A5626-A2D2-4F39-9B99-8255C227D6AA}"/>
          </ac:picMkLst>
        </pc:picChg>
      </pc:sldChg>
      <pc:sldChg chg="modSp">
        <pc:chgData name="Ioannis Tsiokanos" userId="7821cdf6-454a-4bc6-a278-49ee22d2fc1d" providerId="ADAL" clId="{6E81DEB5-AD37-4C0B-BE29-EB3C6B018F5E}" dt="2020-03-12T14:11:36.458" v="33" actId="20577"/>
        <pc:sldMkLst>
          <pc:docMk/>
          <pc:sldMk cId="3780218209" sldId="286"/>
        </pc:sldMkLst>
        <pc:spChg chg="mod">
          <ac:chgData name="Ioannis Tsiokanos" userId="7821cdf6-454a-4bc6-a278-49ee22d2fc1d" providerId="ADAL" clId="{6E81DEB5-AD37-4C0B-BE29-EB3C6B018F5E}" dt="2020-03-12T14:11:36.458" v="33" actId="20577"/>
          <ac:spMkLst>
            <pc:docMk/>
            <pc:sldMk cId="3780218209" sldId="286"/>
            <ac:spMk id="2" creationId="{57EEE88D-838D-4250-AA4C-755FFA5F496F}"/>
          </ac:spMkLst>
        </pc:spChg>
      </pc:sldChg>
      <pc:sldChg chg="modSp">
        <pc:chgData name="Ioannis Tsiokanos" userId="7821cdf6-454a-4bc6-a278-49ee22d2fc1d" providerId="ADAL" clId="{6E81DEB5-AD37-4C0B-BE29-EB3C6B018F5E}" dt="2020-03-12T17:06:23.603" v="281" actId="1036"/>
        <pc:sldMkLst>
          <pc:docMk/>
          <pc:sldMk cId="399851972" sldId="289"/>
        </pc:sldMkLst>
        <pc:spChg chg="mod">
          <ac:chgData name="Ioannis Tsiokanos" userId="7821cdf6-454a-4bc6-a278-49ee22d2fc1d" providerId="ADAL" clId="{6E81DEB5-AD37-4C0B-BE29-EB3C6B018F5E}" dt="2020-03-12T17:06:18.435" v="273" actId="20577"/>
          <ac:spMkLst>
            <pc:docMk/>
            <pc:sldMk cId="399851972" sldId="289"/>
            <ac:spMk id="2" creationId="{63423759-A232-42D4-A6AA-B7ED0FBBF3CC}"/>
          </ac:spMkLst>
        </pc:spChg>
        <pc:spChg chg="mod">
          <ac:chgData name="Ioannis Tsiokanos" userId="7821cdf6-454a-4bc6-a278-49ee22d2fc1d" providerId="ADAL" clId="{6E81DEB5-AD37-4C0B-BE29-EB3C6B018F5E}" dt="2020-03-12T17:05:03.824" v="249" actId="1036"/>
          <ac:spMkLst>
            <pc:docMk/>
            <pc:sldMk cId="399851972" sldId="289"/>
            <ac:spMk id="55" creationId="{B417CF2F-A9C4-4D4B-83AF-43A9E51D3550}"/>
          </ac:spMkLst>
        </pc:spChg>
        <pc:spChg chg="mod">
          <ac:chgData name="Ioannis Tsiokanos" userId="7821cdf6-454a-4bc6-a278-49ee22d2fc1d" providerId="ADAL" clId="{6E81DEB5-AD37-4C0B-BE29-EB3C6B018F5E}" dt="2020-03-12T17:05:03.824" v="249" actId="1036"/>
          <ac:spMkLst>
            <pc:docMk/>
            <pc:sldMk cId="399851972" sldId="289"/>
            <ac:spMk id="63" creationId="{A9A352F6-06CD-44FE-A3BF-B79A95158A61}"/>
          </ac:spMkLst>
        </pc:spChg>
        <pc:spChg chg="mod">
          <ac:chgData name="Ioannis Tsiokanos" userId="7821cdf6-454a-4bc6-a278-49ee22d2fc1d" providerId="ADAL" clId="{6E81DEB5-AD37-4C0B-BE29-EB3C6B018F5E}" dt="2020-03-12T17:06:23.603" v="281" actId="1036"/>
          <ac:spMkLst>
            <pc:docMk/>
            <pc:sldMk cId="399851972" sldId="289"/>
            <ac:spMk id="109" creationId="{CEA44CD3-9254-4A0C-8113-BD19B840169C}"/>
          </ac:spMkLst>
        </pc:spChg>
        <pc:cxnChg chg="mod">
          <ac:chgData name="Ioannis Tsiokanos" userId="7821cdf6-454a-4bc6-a278-49ee22d2fc1d" providerId="ADAL" clId="{6E81DEB5-AD37-4C0B-BE29-EB3C6B018F5E}" dt="2020-03-12T17:05:07.377" v="250" actId="14100"/>
          <ac:cxnSpMkLst>
            <pc:docMk/>
            <pc:sldMk cId="399851972" sldId="289"/>
            <ac:cxnSpMk id="61" creationId="{CBB3AE35-A425-4B4C-9DCF-2179BE71365D}"/>
          </ac:cxnSpMkLst>
        </pc:cxnChg>
        <pc:cxnChg chg="mod">
          <ac:chgData name="Ioannis Tsiokanos" userId="7821cdf6-454a-4bc6-a278-49ee22d2fc1d" providerId="ADAL" clId="{6E81DEB5-AD37-4C0B-BE29-EB3C6B018F5E}" dt="2020-03-12T17:06:23.603" v="281" actId="1036"/>
          <ac:cxnSpMkLst>
            <pc:docMk/>
            <pc:sldMk cId="399851972" sldId="289"/>
            <ac:cxnSpMk id="108" creationId="{E73DBFFF-D766-46CB-8F91-CFC320FB7EA3}"/>
          </ac:cxnSpMkLst>
        </pc:cxnChg>
      </pc:sldChg>
      <pc:sldChg chg="modSp">
        <pc:chgData name="Ioannis Tsiokanos" userId="7821cdf6-454a-4bc6-a278-49ee22d2fc1d" providerId="ADAL" clId="{6E81DEB5-AD37-4C0B-BE29-EB3C6B018F5E}" dt="2020-03-12T15:15:35.586" v="50" actId="12"/>
        <pc:sldMkLst>
          <pc:docMk/>
          <pc:sldMk cId="3103129623" sldId="290"/>
        </pc:sldMkLst>
        <pc:spChg chg="mod">
          <ac:chgData name="Ioannis Tsiokanos" userId="7821cdf6-454a-4bc6-a278-49ee22d2fc1d" providerId="ADAL" clId="{6E81DEB5-AD37-4C0B-BE29-EB3C6B018F5E}" dt="2020-03-12T15:15:35.586" v="50" actId="12"/>
          <ac:spMkLst>
            <pc:docMk/>
            <pc:sldMk cId="3103129623" sldId="290"/>
            <ac:spMk id="10" creationId="{6B1CB221-0212-4A1C-BF0E-8CD55C6105A9}"/>
          </ac:spMkLst>
        </pc:spChg>
      </pc:sldChg>
      <pc:sldChg chg="modSp">
        <pc:chgData name="Ioannis Tsiokanos" userId="7821cdf6-454a-4bc6-a278-49ee22d2fc1d" providerId="ADAL" clId="{6E81DEB5-AD37-4C0B-BE29-EB3C6B018F5E}" dt="2020-03-12T15:04:16.914" v="44" actId="20577"/>
        <pc:sldMkLst>
          <pc:docMk/>
          <pc:sldMk cId="3177367737" sldId="313"/>
        </pc:sldMkLst>
        <pc:spChg chg="mod">
          <ac:chgData name="Ioannis Tsiokanos" userId="7821cdf6-454a-4bc6-a278-49ee22d2fc1d" providerId="ADAL" clId="{6E81DEB5-AD37-4C0B-BE29-EB3C6B018F5E}" dt="2020-03-12T15:04:16.914" v="44" actId="20577"/>
          <ac:spMkLst>
            <pc:docMk/>
            <pc:sldMk cId="3177367737" sldId="313"/>
            <ac:spMk id="19" creationId="{F7834E0F-E1A8-4D83-8FCB-5ED168043726}"/>
          </ac:spMkLst>
        </pc:spChg>
      </pc:sldChg>
      <pc:sldChg chg="modSp">
        <pc:chgData name="Ioannis Tsiokanos" userId="7821cdf6-454a-4bc6-a278-49ee22d2fc1d" providerId="ADAL" clId="{6E81DEB5-AD37-4C0B-BE29-EB3C6B018F5E}" dt="2020-03-12T11:18:05.781" v="0" actId="1076"/>
        <pc:sldMkLst>
          <pc:docMk/>
          <pc:sldMk cId="1411023793" sldId="314"/>
        </pc:sldMkLst>
        <pc:spChg chg="mod">
          <ac:chgData name="Ioannis Tsiokanos" userId="7821cdf6-454a-4bc6-a278-49ee22d2fc1d" providerId="ADAL" clId="{6E81DEB5-AD37-4C0B-BE29-EB3C6B018F5E}" dt="2020-03-12T11:18:05.781" v="0" actId="1076"/>
          <ac:spMkLst>
            <pc:docMk/>
            <pc:sldMk cId="1411023793" sldId="314"/>
            <ac:spMk id="55" creationId="{D067139E-AD0F-4B82-8051-79E369E8290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1CD1E-9300-41DC-A37A-4937316C0E1B}" type="datetimeFigureOut">
              <a:rPr lang="en-US" smtClean="0"/>
              <a:t>12-Mar-20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F937E8-37B0-431A-9258-A33D6755D0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4122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F08C0-1787-46AE-829B-5F4B6EB439E8}" type="datetimeFigureOut">
              <a:rPr lang="en-US" smtClean="0"/>
              <a:t>12-Mar-20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ABD932-4BD1-4C53-820D-24D32831AB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351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111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12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38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Intuitively, we suggest that applications with a high CVF are more vulnerable to failures and thus have a higher 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458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503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Pipeline -&gt; Set of instructions that executed concurrently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ABD932-4BD1-4C53-820D-24D32831AB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786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505933"/>
            <a:ext cx="9144000" cy="4305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>
                <a:solidFill>
                  <a:srgbClr val="FF0000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Logos are allowed on this page only!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3181592"/>
            <a:ext cx="9144000" cy="11926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2000" b="1" baseline="0">
                <a:latin typeface="+mn-lt"/>
              </a:defRPr>
            </a:lvl1pPr>
          </a:lstStyle>
          <a:p>
            <a:pPr lvl="0"/>
            <a:r>
              <a:rPr lang="en-US" noProof="0" dirty="0"/>
              <a:t>Name(s) and Affiliation(s)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>
          <a:xfrm>
            <a:off x="1" y="1784483"/>
            <a:ext cx="9143999" cy="1344031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4000" b="1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Presentation Title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DF34BA3-4CB6-4893-829B-95CE6D3A05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733220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14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6187" y="1016812"/>
            <a:ext cx="8871626" cy="3703105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sz="2100" b="0"/>
            </a:lvl1pPr>
            <a:lvl2pPr>
              <a:defRPr sz="1900" b="0"/>
            </a:lvl2pPr>
            <a:lvl3pPr>
              <a:defRPr sz="1700" b="0"/>
            </a:lvl3pPr>
            <a:lvl4pPr>
              <a:defRPr sz="2000" b="1"/>
            </a:lvl4pPr>
            <a:lvl5pPr>
              <a:defRPr sz="2000" b="1"/>
            </a:lvl5pPr>
            <a:lvl6pPr marL="18859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000" b="1"/>
            </a:lvl6pPr>
            <a:lvl7pPr>
              <a:defRPr sz="2000" b="1"/>
            </a:lvl7pPr>
            <a:lvl8pPr>
              <a:defRPr sz="2000" b="1"/>
            </a:lvl8pPr>
            <a:lvl9pPr>
              <a:defRPr sz="2000" b="1"/>
            </a:lvl9pPr>
          </a:lstStyle>
          <a:p>
            <a:pPr lvl="0"/>
            <a:r>
              <a:rPr lang="en-US" noProof="0" dirty="0"/>
              <a:t>First Level Content</a:t>
            </a:r>
          </a:p>
          <a:p>
            <a:pPr lvl="1"/>
            <a:r>
              <a:rPr lang="en-US" noProof="0" dirty="0"/>
              <a:t>Second Level Content</a:t>
            </a:r>
          </a:p>
          <a:p>
            <a:pPr lvl="2"/>
            <a:r>
              <a:rPr lang="en-US" noProof="0" dirty="0"/>
              <a:t>Third Level Content</a:t>
            </a:r>
          </a:p>
          <a:p>
            <a:pPr lvl="3"/>
            <a:r>
              <a:rPr lang="en-US" noProof="0" dirty="0"/>
              <a:t>Fourth Level Content</a:t>
            </a:r>
          </a:p>
          <a:p>
            <a:pPr lvl="4"/>
            <a:r>
              <a:rPr lang="en-US" noProof="0" dirty="0"/>
              <a:t>Fifth Level Content</a:t>
            </a:r>
          </a:p>
          <a:p>
            <a:pPr marL="1885950" marR="0" lvl="5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 dirty="0"/>
              <a:t>Sixth Level Content</a:t>
            </a:r>
          </a:p>
          <a:p>
            <a:pPr lvl="6"/>
            <a:r>
              <a:rPr lang="en-US" noProof="0" dirty="0"/>
              <a:t>Seventh Level Content</a:t>
            </a:r>
          </a:p>
          <a:p>
            <a:pPr lvl="7"/>
            <a:r>
              <a:rPr lang="en-US" noProof="0" dirty="0"/>
              <a:t>Eight Level Content</a:t>
            </a:r>
          </a:p>
          <a:p>
            <a:pPr lvl="8"/>
            <a:r>
              <a:rPr lang="en-US" noProof="0" dirty="0"/>
              <a:t>Ninth Level Content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 hasCustomPrompt="1"/>
          </p:nvPr>
        </p:nvSpPr>
        <p:spPr>
          <a:xfrm>
            <a:off x="136187" y="95094"/>
            <a:ext cx="8871626" cy="577902"/>
          </a:xfrm>
          <a:prstGeom prst="rect">
            <a:avLst/>
          </a:prstGeom>
        </p:spPr>
        <p:txBody>
          <a:bodyPr wrap="none" anchor="ctr" anchorCtr="0">
            <a:noAutofit/>
          </a:bodyPr>
          <a:lstStyle>
            <a:lvl1pPr>
              <a:defRPr b="1"/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32" name="Date Placeholder 31"/>
          <p:cNvSpPr>
            <a:spLocks noGrp="1"/>
          </p:cNvSpPr>
          <p:nvPr>
            <p:ph type="dt" sz="half" idx="10"/>
          </p:nvPr>
        </p:nvSpPr>
        <p:spPr>
          <a:xfrm>
            <a:off x="336499" y="4903367"/>
            <a:ext cx="2349551" cy="273844"/>
          </a:xfrm>
          <a:prstGeom prst="rect">
            <a:avLst/>
          </a:prstGeom>
        </p:spPr>
        <p:txBody>
          <a:bodyPr anchor="b"/>
          <a:lstStyle>
            <a:lvl1pPr>
              <a:defRPr sz="1200"/>
            </a:lvl1pPr>
          </a:lstStyle>
          <a:p>
            <a:r>
              <a:rPr lang="en-US" noProof="1"/>
              <a:t>16 March 2020</a:t>
            </a:r>
          </a:p>
        </p:txBody>
      </p:sp>
      <p:sp>
        <p:nvSpPr>
          <p:cNvPr id="33" name="Footer Placeholder 32"/>
          <p:cNvSpPr>
            <a:spLocks noGrp="1"/>
          </p:cNvSpPr>
          <p:nvPr>
            <p:ph type="ftr" sz="quarter" idx="11"/>
          </p:nvPr>
        </p:nvSpPr>
        <p:spPr>
          <a:xfrm>
            <a:off x="3028950" y="4903367"/>
            <a:ext cx="3086100" cy="273844"/>
          </a:xfrm>
          <a:prstGeom prst="rect">
            <a:avLst/>
          </a:prstGeom>
        </p:spPr>
        <p:txBody>
          <a:bodyPr anchor="b"/>
          <a:lstStyle>
            <a:lvl1pPr algn="ctr">
              <a:defRPr sz="1200"/>
            </a:lvl1pPr>
          </a:lstStyle>
          <a:p>
            <a:r>
              <a:rPr lang="en-US" noProof="1"/>
              <a:t>Ioannis Tsiokanos / QUB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>
          <a:xfrm>
            <a:off x="6457949" y="4903367"/>
            <a:ext cx="2349551" cy="273844"/>
          </a:xfrm>
          <a:prstGeom prst="rect">
            <a:avLst/>
          </a:prstGeom>
        </p:spPr>
        <p:txBody>
          <a:bodyPr anchor="b"/>
          <a:lstStyle>
            <a:lvl1pPr algn="r">
              <a:defRPr sz="1200"/>
            </a:lvl1pPr>
          </a:lstStyle>
          <a:p>
            <a:fld id="{22DECF6A-13F7-418C-BBFC-95033FFCD5F1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0BD7D5-F3ED-4729-850E-F8EB766431D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313" y="4973638"/>
            <a:ext cx="914400" cy="914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19438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>
          <a:xfrm>
            <a:off x="336499" y="4821055"/>
            <a:ext cx="2349551" cy="273844"/>
          </a:xfrm>
          <a:prstGeom prst="rect">
            <a:avLst/>
          </a:prstGeom>
        </p:spPr>
        <p:txBody>
          <a:bodyPr anchor="b"/>
          <a:lstStyle>
            <a:lvl1pPr>
              <a:defRPr sz="1200"/>
            </a:lvl1pPr>
          </a:lstStyle>
          <a:p>
            <a:r>
              <a:rPr lang="en-US" noProof="1"/>
              <a:t>11 March 2020</a:t>
            </a:r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>
          <a:xfrm>
            <a:off x="3028950" y="4821055"/>
            <a:ext cx="3086100" cy="273844"/>
          </a:xfrm>
          <a:prstGeom prst="rect">
            <a:avLst/>
          </a:prstGeom>
        </p:spPr>
        <p:txBody>
          <a:bodyPr anchor="b"/>
          <a:lstStyle>
            <a:lvl1pPr algn="ctr">
              <a:defRPr sz="1200"/>
            </a:lvl1pPr>
          </a:lstStyle>
          <a:p>
            <a:r>
              <a:rPr lang="en-US" noProof="1"/>
              <a:t>Ioannis Tsiokanos / QUB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6457949" y="4821055"/>
            <a:ext cx="2349551" cy="273844"/>
          </a:xfrm>
          <a:prstGeom prst="rect">
            <a:avLst/>
          </a:prstGeom>
        </p:spPr>
        <p:txBody>
          <a:bodyPr anchor="b"/>
          <a:lstStyle>
            <a:lvl1pPr algn="r">
              <a:defRPr sz="1200"/>
            </a:lvl1pPr>
          </a:lstStyle>
          <a:p>
            <a:fld id="{22DECF6A-13F7-418C-BBFC-95033FFCD5F1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187" y="95094"/>
            <a:ext cx="8871626" cy="577902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131526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255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12470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svg"/><Relationship Id="rId18" Type="http://schemas.openxmlformats.org/officeDocument/2006/relationships/image" Target="../media/image75.png"/><Relationship Id="rId26" Type="http://schemas.openxmlformats.org/officeDocument/2006/relationships/image" Target="../media/image83.svg"/><Relationship Id="rId3" Type="http://schemas.openxmlformats.org/officeDocument/2006/relationships/image" Target="../media/image60.png"/><Relationship Id="rId21" Type="http://schemas.openxmlformats.org/officeDocument/2006/relationships/image" Target="../media/image78.png"/><Relationship Id="rId7" Type="http://schemas.openxmlformats.org/officeDocument/2006/relationships/image" Target="../media/image64.svg"/><Relationship Id="rId12" Type="http://schemas.openxmlformats.org/officeDocument/2006/relationships/image" Target="../media/image69.png"/><Relationship Id="rId17" Type="http://schemas.openxmlformats.org/officeDocument/2006/relationships/image" Target="../media/image74.svg"/><Relationship Id="rId25" Type="http://schemas.openxmlformats.org/officeDocument/2006/relationships/image" Target="../media/image82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3.png"/><Relationship Id="rId20" Type="http://schemas.openxmlformats.org/officeDocument/2006/relationships/image" Target="../media/image7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24" Type="http://schemas.openxmlformats.org/officeDocument/2006/relationships/image" Target="../media/image81.svg"/><Relationship Id="rId5" Type="http://schemas.openxmlformats.org/officeDocument/2006/relationships/image" Target="../media/image62.svg"/><Relationship Id="rId15" Type="http://schemas.openxmlformats.org/officeDocument/2006/relationships/image" Target="../media/image72.svg"/><Relationship Id="rId23" Type="http://schemas.openxmlformats.org/officeDocument/2006/relationships/image" Target="../media/image80.png"/><Relationship Id="rId10" Type="http://schemas.openxmlformats.org/officeDocument/2006/relationships/image" Target="../media/image67.png"/><Relationship Id="rId19" Type="http://schemas.openxmlformats.org/officeDocument/2006/relationships/image" Target="../media/image76.sv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71.png"/><Relationship Id="rId22" Type="http://schemas.openxmlformats.org/officeDocument/2006/relationships/image" Target="../media/image7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86.png"/><Relationship Id="rId7" Type="http://schemas.openxmlformats.org/officeDocument/2006/relationships/image" Target="../media/image29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11" Type="http://schemas.openxmlformats.org/officeDocument/2006/relationships/image" Target="../media/image28.svg"/><Relationship Id="rId5" Type="http://schemas.openxmlformats.org/officeDocument/2006/relationships/image" Target="../media/image25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10" Type="http://schemas.openxmlformats.org/officeDocument/2006/relationships/image" Target="../media/image15.jp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13" Type="http://schemas.openxmlformats.org/officeDocument/2006/relationships/image" Target="../media/image42.emf"/><Relationship Id="rId18" Type="http://schemas.openxmlformats.org/officeDocument/2006/relationships/image" Target="../media/image47.emf"/><Relationship Id="rId3" Type="http://schemas.openxmlformats.org/officeDocument/2006/relationships/image" Target="../media/image32.emf"/><Relationship Id="rId21" Type="http://schemas.openxmlformats.org/officeDocument/2006/relationships/image" Target="../media/image50.emf"/><Relationship Id="rId7" Type="http://schemas.openxmlformats.org/officeDocument/2006/relationships/image" Target="../media/image36.emf"/><Relationship Id="rId12" Type="http://schemas.openxmlformats.org/officeDocument/2006/relationships/image" Target="../media/image41.emf"/><Relationship Id="rId17" Type="http://schemas.openxmlformats.org/officeDocument/2006/relationships/image" Target="../media/image46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5.emf"/><Relationship Id="rId20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image" Target="../media/image40.emf"/><Relationship Id="rId24" Type="http://schemas.openxmlformats.org/officeDocument/2006/relationships/image" Target="../media/image53.emf"/><Relationship Id="rId5" Type="http://schemas.openxmlformats.org/officeDocument/2006/relationships/image" Target="../media/image34.emf"/><Relationship Id="rId15" Type="http://schemas.openxmlformats.org/officeDocument/2006/relationships/image" Target="../media/image44.emf"/><Relationship Id="rId23" Type="http://schemas.openxmlformats.org/officeDocument/2006/relationships/image" Target="../media/image52.emf"/><Relationship Id="rId10" Type="http://schemas.openxmlformats.org/officeDocument/2006/relationships/image" Target="../media/image39.emf"/><Relationship Id="rId19" Type="http://schemas.openxmlformats.org/officeDocument/2006/relationships/image" Target="../media/image48.emf"/><Relationship Id="rId4" Type="http://schemas.openxmlformats.org/officeDocument/2006/relationships/image" Target="../media/image33.emf"/><Relationship Id="rId9" Type="http://schemas.openxmlformats.org/officeDocument/2006/relationships/image" Target="../media/image38.emf"/><Relationship Id="rId14" Type="http://schemas.openxmlformats.org/officeDocument/2006/relationships/image" Target="../media/image43.emf"/><Relationship Id="rId22" Type="http://schemas.openxmlformats.org/officeDocument/2006/relationships/image" Target="../media/image5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0" y="3003393"/>
            <a:ext cx="9144000" cy="1344031"/>
          </a:xfrm>
        </p:spPr>
        <p:txBody>
          <a:bodyPr>
            <a:normAutofit/>
          </a:bodyPr>
          <a:lstStyle/>
          <a:p>
            <a:r>
              <a:rPr lang="en-US" sz="1400" u="sng" dirty="0" err="1"/>
              <a:t>Ioannis</a:t>
            </a:r>
            <a:r>
              <a:rPr lang="en-US" sz="1400" u="sng" dirty="0"/>
              <a:t> Tsiokanos</a:t>
            </a:r>
            <a:r>
              <a:rPr lang="en-US" sz="1400" dirty="0"/>
              <a:t>*,  Lev </a:t>
            </a:r>
            <a:r>
              <a:rPr lang="en-US" sz="1400" dirty="0" err="1"/>
              <a:t>Mukhanov</a:t>
            </a:r>
            <a:r>
              <a:rPr lang="en-US" sz="1400" dirty="0"/>
              <a:t>*,  </a:t>
            </a:r>
            <a:r>
              <a:rPr lang="en-US" sz="1400" dirty="0" err="1"/>
              <a:t>Giorgis</a:t>
            </a:r>
            <a:r>
              <a:rPr lang="en-US" sz="1400" dirty="0"/>
              <a:t> </a:t>
            </a:r>
            <a:r>
              <a:rPr lang="en-US" sz="1400" dirty="0" err="1"/>
              <a:t>Georgakoudis</a:t>
            </a:r>
            <a:r>
              <a:rPr lang="en-US" sz="1400" dirty="0"/>
              <a:t>†,  </a:t>
            </a:r>
            <a:r>
              <a:rPr lang="en-US" sz="1400" dirty="0" err="1"/>
              <a:t>Dimitrios</a:t>
            </a:r>
            <a:r>
              <a:rPr lang="en-US" sz="1400" dirty="0"/>
              <a:t> S. Nikolopoulos‡,  and  Georgios </a:t>
            </a:r>
            <a:r>
              <a:rPr lang="en-US" sz="1400" dirty="0" err="1"/>
              <a:t>Karakonstantis</a:t>
            </a:r>
            <a:r>
              <a:rPr lang="en-US" sz="1400" dirty="0"/>
              <a:t>* </a:t>
            </a:r>
          </a:p>
          <a:p>
            <a:r>
              <a:rPr lang="en-US" sz="1300" b="0" i="1" dirty="0"/>
              <a:t>*Institute of Electronics, Communications and Information Technology, Queen’s University Belfast, UK</a:t>
            </a:r>
          </a:p>
          <a:p>
            <a:r>
              <a:rPr lang="en-US" sz="1300" b="0" i="1" dirty="0"/>
              <a:t>†Center for Applied Scientific Computing, Lawrence Livermore National Laboratory, USA</a:t>
            </a:r>
          </a:p>
          <a:p>
            <a:r>
              <a:rPr lang="en-US" sz="1300" b="0" i="1" dirty="0"/>
              <a:t>‡Department of Computer Science, Virginia Tech, USA</a:t>
            </a:r>
          </a:p>
          <a:p>
            <a:endParaRPr lang="en-US" sz="1450" dirty="0"/>
          </a:p>
          <a:p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1806905"/>
            <a:ext cx="9144000" cy="1344031"/>
          </a:xfrm>
        </p:spPr>
        <p:txBody>
          <a:bodyPr>
            <a:noAutofit/>
          </a:bodyPr>
          <a:lstStyle/>
          <a:p>
            <a:r>
              <a:rPr lang="en-US" sz="3400" i="1" dirty="0"/>
              <a:t>DEFCON: Generating and Detecting Failure-prone Instruction Sequences via Stochastic 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592FF1-BAAE-411A-A749-7DF8CCE931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64" y="4342840"/>
            <a:ext cx="1598836" cy="576811"/>
          </a:xfrm>
          <a:prstGeom prst="rect">
            <a:avLst/>
          </a:prstGeom>
        </p:spPr>
      </p:pic>
      <p:pic>
        <p:nvPicPr>
          <p:cNvPr id="2050" name="Picture 2" descr="Image result for uniserver eu project">
            <a:extLst>
              <a:ext uri="{FF2B5EF4-FFF2-40B4-BE49-F238E27FC236}">
                <a16:creationId xmlns:a16="http://schemas.microsoft.com/office/drawing/2014/main" id="{44CE8FEC-1E2E-41A1-B2A0-870F9D844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7228" y="205698"/>
            <a:ext cx="1350956" cy="90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OPRECOMP">
            <a:extLst>
              <a:ext uri="{FF2B5EF4-FFF2-40B4-BE49-F238E27FC236}">
                <a16:creationId xmlns:a16="http://schemas.microsoft.com/office/drawing/2014/main" id="{F7CCD413-3926-4B1A-BBFC-D6FE40EEC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567" y="341093"/>
            <a:ext cx="1423967" cy="52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llnl">
            <a:extLst>
              <a:ext uri="{FF2B5EF4-FFF2-40B4-BE49-F238E27FC236}">
                <a16:creationId xmlns:a16="http://schemas.microsoft.com/office/drawing/2014/main" id="{B3CE35ED-7656-4E7A-A68F-3D6CF7DFF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848" y="4347424"/>
            <a:ext cx="1486304" cy="57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virginia tech university">
            <a:extLst>
              <a:ext uri="{FF2B5EF4-FFF2-40B4-BE49-F238E27FC236}">
                <a16:creationId xmlns:a16="http://schemas.microsoft.com/office/drawing/2014/main" id="{D42A5626-A2D2-4F39-9B99-8255C227D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425" y="4457251"/>
            <a:ext cx="1773431" cy="352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403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84F001-AAE4-42DF-A266-658074244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87" y="835200"/>
            <a:ext cx="8871626" cy="3884717"/>
          </a:xfrm>
        </p:spPr>
        <p:txBody>
          <a:bodyPr/>
          <a:lstStyle/>
          <a:p>
            <a:r>
              <a:rPr lang="en-US" dirty="0"/>
              <a:t>Values of Genetic Algorithm (GA) parameters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r>
              <a:rPr lang="en-US" dirty="0"/>
              <a:t>Run in parallel on 16 cores of an                                                                                                                    Intel Xeon system</a:t>
            </a:r>
          </a:p>
          <a:p>
            <a:endParaRPr lang="en-US" dirty="0"/>
          </a:p>
          <a:p>
            <a:r>
              <a:rPr lang="en-US" dirty="0"/>
              <a:t>Generations to converge: 120 generations</a:t>
            </a:r>
          </a:p>
          <a:p>
            <a:endParaRPr lang="en-US" dirty="0"/>
          </a:p>
          <a:p>
            <a:r>
              <a:rPr lang="en-US" dirty="0"/>
              <a:t>Time to converge: 20 hours/core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B40D9A9-C11D-44FB-A2D2-21A96D5E8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Experimental Results – GA evaluation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2B5D7A-2B92-4657-A96F-7F6DAEED8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16 March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4748A-F02A-4E9B-A812-85F066533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 / 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1C1A3-5B30-48EE-8CAA-44034455F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10</a:t>
            </a:fld>
            <a:endParaRPr lang="en-US" noProof="1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90CF1473-B016-41AF-8235-CA8C37C3B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775" y="2370971"/>
            <a:ext cx="3766725" cy="2511150"/>
          </a:xfrm>
          <a:prstGeom prst="rect">
            <a:avLst/>
          </a:prstGeom>
        </p:spPr>
      </p:pic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CBD2FFE-2DCF-487E-9AE8-6765650F77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780612"/>
              </p:ext>
            </p:extLst>
          </p:nvPr>
        </p:nvGraphicFramePr>
        <p:xfrm>
          <a:off x="1536724" y="1265193"/>
          <a:ext cx="6096000" cy="8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9052956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79075823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7049763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Number of chromosomes in each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Mutation</a:t>
                      </a:r>
                    </a:p>
                    <a:p>
                      <a:pPr algn="ctr"/>
                      <a:r>
                        <a:rPr lang="en-US" dirty="0"/>
                        <a:t>Probability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Crossover</a:t>
                      </a:r>
                    </a:p>
                    <a:p>
                      <a:pPr algn="ctr"/>
                      <a:r>
                        <a:rPr lang="en-US" dirty="0"/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6698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83636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7613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A175A69-6B6D-48E7-923A-E6E70F2505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95454"/>
            <a:ext cx="9143999" cy="4052497"/>
          </a:xfrm>
        </p:spPr>
        <p:txBody>
          <a:bodyPr/>
          <a:lstStyle/>
          <a:p>
            <a:r>
              <a:rPr lang="en-US" sz="1800" dirty="0"/>
              <a:t>Instruction sequence that maximize output relative error</a:t>
            </a:r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2 clock reduction (CR) levels -&gt; degrees of variation-induced worst-case delay increase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75A56C-214A-4194-9043-69896EA0C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187" y="95094"/>
            <a:ext cx="8871626" cy="559111"/>
          </a:xfrm>
        </p:spPr>
        <p:txBody>
          <a:bodyPr/>
          <a:lstStyle/>
          <a:p>
            <a:pPr algn="ctr"/>
            <a:r>
              <a:rPr lang="en-US" sz="3200" dirty="0"/>
              <a:t>Evaluation Results</a:t>
            </a:r>
            <a:br>
              <a:rPr lang="en-US" sz="3200" dirty="0"/>
            </a:br>
            <a:r>
              <a:rPr lang="en-US" sz="3200" dirty="0"/>
              <a:t>Worst-case Instruction Sequences Generation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0881E-12D1-4454-A52A-EBB1F3BC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11</a:t>
            </a:fld>
            <a:endParaRPr lang="en-US" noProof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A8E479-9B1A-430A-82EF-AA1262036DC1}"/>
              </a:ext>
            </a:extLst>
          </p:cNvPr>
          <p:cNvSpPr txBox="1"/>
          <p:nvPr/>
        </p:nvSpPr>
        <p:spPr>
          <a:xfrm>
            <a:off x="511149" y="1633620"/>
            <a:ext cx="4349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CR1 -&gt; 15% delay increase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353054-9CA0-45BB-8FC7-8DCCFDCE94DC}"/>
              </a:ext>
            </a:extLst>
          </p:cNvPr>
          <p:cNvSpPr txBox="1"/>
          <p:nvPr/>
        </p:nvSpPr>
        <p:spPr>
          <a:xfrm>
            <a:off x="4961949" y="1633620"/>
            <a:ext cx="43498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CR2 -&gt; 13% delay increase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2DFFC5B-C825-4C0D-91AA-BA850028B5EE}"/>
              </a:ext>
            </a:extLst>
          </p:cNvPr>
          <p:cNvCxnSpPr>
            <a:cxnSpLocks/>
          </p:cNvCxnSpPr>
          <p:nvPr/>
        </p:nvCxnSpPr>
        <p:spPr>
          <a:xfrm flipH="1">
            <a:off x="2693250" y="2131200"/>
            <a:ext cx="1496002" cy="121620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2A64025-E4B0-439E-80B8-AFB56E9DD66D}"/>
              </a:ext>
            </a:extLst>
          </p:cNvPr>
          <p:cNvCxnSpPr>
            <a:cxnSpLocks/>
          </p:cNvCxnSpPr>
          <p:nvPr/>
        </p:nvCxnSpPr>
        <p:spPr>
          <a:xfrm>
            <a:off x="4510097" y="2129037"/>
            <a:ext cx="1496003" cy="125947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E4C66891-FFAE-4CC3-8DC0-29A092747A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5065" y="2670334"/>
            <a:ext cx="5640035" cy="2392199"/>
          </a:xfrm>
          <a:prstGeom prst="rect">
            <a:avLst/>
          </a:prstGeom>
        </p:spPr>
      </p:pic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1DA951F6-30E6-478B-A22F-E2645F6DBD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362" y="962979"/>
            <a:ext cx="3365438" cy="5031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1EBE1C5-9185-4DF1-93D0-DFD3CDC1277F}"/>
              </a:ext>
            </a:extLst>
          </p:cNvPr>
          <p:cNvSpPr txBox="1"/>
          <p:nvPr/>
        </p:nvSpPr>
        <p:spPr>
          <a:xfrm>
            <a:off x="4860950" y="1502483"/>
            <a:ext cx="508082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1" dirty="0" err="1"/>
              <a:t>Ogold</a:t>
            </a:r>
            <a:r>
              <a:rPr lang="en-US" sz="1500" dirty="0"/>
              <a:t>: Error free output </a:t>
            </a:r>
            <a:r>
              <a:rPr lang="en-US" sz="1500" i="1" dirty="0" err="1"/>
              <a:t>Osim</a:t>
            </a:r>
            <a:r>
              <a:rPr lang="en-US" sz="1500" dirty="0"/>
              <a:t> : Simulation output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DAA26F-156C-4CC8-9999-91483386818D}"/>
              </a:ext>
            </a:extLst>
          </p:cNvPr>
          <p:cNvSpPr txBox="1"/>
          <p:nvPr/>
        </p:nvSpPr>
        <p:spPr>
          <a:xfrm>
            <a:off x="98900" y="2698756"/>
            <a:ext cx="320726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/>
              <a:t>CR2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/>
              <a:t>No failures: 5 / 6 apps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/>
              <a:t>DEFCON reveals 98.5%  on average higher </a:t>
            </a:r>
            <a:r>
              <a:rPr lang="en-US" sz="1500" i="1" dirty="0" err="1"/>
              <a:t>maxRE</a:t>
            </a:r>
            <a:endParaRPr lang="en-US" sz="15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i="1" dirty="0"/>
          </a:p>
          <a:p>
            <a:pPr algn="ctr"/>
            <a:r>
              <a:rPr lang="en-US" sz="1500" i="1" dirty="0"/>
              <a:t>CR1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/>
              <a:t>No failures: 1 / 6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 err="1"/>
              <a:t>maxRE</a:t>
            </a:r>
            <a:r>
              <a:rPr lang="en-US" sz="1500" i="1" dirty="0"/>
              <a:t> ranges: 0.007% - 100%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500" i="1" dirty="0"/>
              <a:t>DEFCON reveals significant higher or equal </a:t>
            </a:r>
            <a:r>
              <a:rPr lang="en-US" sz="1500" i="1" dirty="0" err="1"/>
              <a:t>maxRE</a:t>
            </a:r>
            <a:r>
              <a:rPr lang="en-US" sz="1500" i="1" dirty="0"/>
              <a:t> than apps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F8BF102-2A81-433E-927D-C1BBD589E8D1}"/>
              </a:ext>
            </a:extLst>
          </p:cNvPr>
          <p:cNvCxnSpPr>
            <a:cxnSpLocks/>
          </p:cNvCxnSpPr>
          <p:nvPr/>
        </p:nvCxnSpPr>
        <p:spPr>
          <a:xfrm>
            <a:off x="9030700" y="970678"/>
            <a:ext cx="0" cy="53180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44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8771068-2A32-4568-AB9E-C16CE436C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 – Application Vulnerability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77E982-62B5-4166-A436-9F1864594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16 March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EA5204-5CD7-49F3-A850-710A0CE1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 / 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BC3377-9268-427B-92A1-7A15ED82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12</a:t>
            </a:fld>
            <a:endParaRPr lang="en-US" noProof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F1D84879-6E87-49EC-8E90-9E8F7E4A0A6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104" y="745299"/>
                <a:ext cx="9012477" cy="4376495"/>
              </a:xfrm>
            </p:spPr>
            <p:txBody>
              <a:bodyPr>
                <a:normAutofit/>
              </a:bodyPr>
              <a:lstStyle/>
              <a:p>
                <a:r>
                  <a:rPr lang="en-US" sz="1900" dirty="0"/>
                  <a:t>Hash based search engine that quickly detects error-prone sequences for each program</a:t>
                </a:r>
              </a:p>
              <a:p>
                <a:r>
                  <a:rPr lang="en-US" sz="1900" dirty="0"/>
                  <a:t>Code Vulnerability Factor : CVF </a:t>
                </a:r>
                <a14:m>
                  <m:oMath xmlns:m="http://schemas.openxmlformats.org/officeDocument/2006/math">
                    <m:r>
                      <a:rPr lang="en-US" sz="190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9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𝐸𝑟𝑟𝑜𝑟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𝑝𝑟𝑜𝑛𝑒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𝑠𝑒𝑞𝑢𝑒𝑛𝑐𝑒𝑠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𝑒𝑎𝑐h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𝑝𝑟𝑜𝑔𝑟𝑎𝑚</m:t>
                        </m:r>
                      </m:num>
                      <m:den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𝑠𝑒𝑞𝑢𝑒𝑛𝑐𝑒𝑠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𝑒𝑎𝑐h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𝑝𝑟𝑜𝑔𝑟𝑎𝑚</m:t>
                        </m:r>
                      </m:den>
                    </m:f>
                  </m:oMath>
                </a14:m>
                <a:endParaRPr lang="en-US" sz="1900" dirty="0"/>
              </a:p>
              <a:p>
                <a:pPr lvl="1"/>
                <a:r>
                  <a:rPr lang="en-US" sz="1700" dirty="0"/>
                  <a:t>Quantify the vulnerability of each application</a:t>
                </a:r>
              </a:p>
              <a:p>
                <a:r>
                  <a:rPr lang="en-US" sz="1900" b="1" i="1" u="sng" dirty="0"/>
                  <a:t>Intuition</a:t>
                </a:r>
                <a:r>
                  <a:rPr lang="en-US" sz="1900" b="1" u="sng" dirty="0"/>
                  <a:t>: </a:t>
                </a:r>
                <a:r>
                  <a:rPr lang="en-US" sz="1900" dirty="0"/>
                  <a:t>Applications with high CVF have higher Error-rate</a:t>
                </a:r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F1D84879-6E87-49EC-8E90-9E8F7E4A0A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104" y="745299"/>
                <a:ext cx="9012477" cy="4376495"/>
              </a:xfrm>
              <a:blipFill>
                <a:blip r:embed="rId3"/>
                <a:stretch>
                  <a:fillRect l="-473" t="-1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Graphic 14">
            <a:extLst>
              <a:ext uri="{FF2B5EF4-FFF2-40B4-BE49-F238E27FC236}">
                <a16:creationId xmlns:a16="http://schemas.microsoft.com/office/drawing/2014/main" id="{434C4049-F6D1-42E3-B7D9-81FA247FC0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599" y="2313924"/>
            <a:ext cx="5943600" cy="250507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FE21F2D3-53B1-4EF8-83BC-C37C09D1B3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54965" y="2559224"/>
            <a:ext cx="3114675" cy="176212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F3633B3-FF37-46F4-B507-2EA5908AD2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557257" y="2783061"/>
            <a:ext cx="781050" cy="657225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E0555EB8-2E22-410D-939B-4666E584BD4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00540" y="2306723"/>
            <a:ext cx="644342" cy="20669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05B4601-084A-4B9F-8C8E-049A9573B94A}"/>
              </a:ext>
            </a:extLst>
          </p:cNvPr>
          <p:cNvSpPr txBox="1"/>
          <p:nvPr/>
        </p:nvSpPr>
        <p:spPr>
          <a:xfrm>
            <a:off x="5927399" y="2026441"/>
            <a:ext cx="32072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u="sng" dirty="0"/>
              <a:t>CR1 (15% clock reduction)</a:t>
            </a:r>
          </a:p>
          <a:p>
            <a:pPr algn="ctr"/>
            <a:r>
              <a:rPr lang="en-US" sz="1500" i="1" dirty="0">
                <a:solidFill>
                  <a:srgbClr val="C00000"/>
                </a:solidFill>
              </a:rPr>
              <a:t>Highest CVF: </a:t>
            </a:r>
            <a:r>
              <a:rPr lang="en-US" sz="1500" i="1" dirty="0" err="1">
                <a:solidFill>
                  <a:srgbClr val="C00000"/>
                </a:solidFill>
              </a:rPr>
              <a:t>bt</a:t>
            </a:r>
            <a:r>
              <a:rPr lang="en-US" sz="1500" i="1" dirty="0"/>
              <a:t>,  </a:t>
            </a:r>
            <a:r>
              <a:rPr lang="en-US" sz="1500" i="1" dirty="0">
                <a:solidFill>
                  <a:schemeClr val="accent6"/>
                </a:solidFill>
              </a:rPr>
              <a:t>Lowest CVF: k-means</a:t>
            </a:r>
          </a:p>
          <a:p>
            <a:pPr algn="ctr"/>
            <a:endParaRPr lang="en-US" sz="1500" i="1" dirty="0"/>
          </a:p>
          <a:p>
            <a:endParaRPr lang="en-US" sz="1500" i="1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8FC1E38D-FEA6-4C0A-8CC6-8511ED1366F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28950" y="3448553"/>
            <a:ext cx="152400" cy="7715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50AB37B-98F1-457A-B353-467A1EAF4017}"/>
              </a:ext>
            </a:extLst>
          </p:cNvPr>
          <p:cNvSpPr txBox="1"/>
          <p:nvPr/>
        </p:nvSpPr>
        <p:spPr>
          <a:xfrm>
            <a:off x="5997894" y="2541448"/>
            <a:ext cx="32072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dirty="0">
                <a:solidFill>
                  <a:srgbClr val="C00000"/>
                </a:solidFill>
              </a:rPr>
              <a:t>Highest ER: </a:t>
            </a:r>
            <a:r>
              <a:rPr lang="en-US" sz="1500" i="1" dirty="0" err="1">
                <a:solidFill>
                  <a:srgbClr val="C00000"/>
                </a:solidFill>
              </a:rPr>
              <a:t>bt</a:t>
            </a:r>
            <a:r>
              <a:rPr lang="en-US" sz="1500" i="1" dirty="0"/>
              <a:t>,  </a:t>
            </a:r>
            <a:r>
              <a:rPr lang="en-US" sz="1500" i="1" dirty="0">
                <a:solidFill>
                  <a:schemeClr val="accent6"/>
                </a:solidFill>
              </a:rPr>
              <a:t>Lowest ER: k-means</a:t>
            </a:r>
          </a:p>
          <a:p>
            <a:pPr algn="ctr"/>
            <a:r>
              <a:rPr lang="en-US" sz="1500" i="1" dirty="0"/>
              <a:t>Similar correlation for the other apps</a:t>
            </a:r>
          </a:p>
          <a:p>
            <a:pPr algn="ctr"/>
            <a:endParaRPr lang="en-US" sz="1500" i="1" dirty="0"/>
          </a:p>
          <a:p>
            <a:endParaRPr lang="en-US" sz="1500" i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7A6409-C18C-41AB-8A85-E1F244976174}"/>
              </a:ext>
            </a:extLst>
          </p:cNvPr>
          <p:cNvSpPr txBox="1"/>
          <p:nvPr/>
        </p:nvSpPr>
        <p:spPr>
          <a:xfrm>
            <a:off x="5995005" y="3717198"/>
            <a:ext cx="3207266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i="1" u="sng" dirty="0"/>
              <a:t>CR2 (13% clock reduction)</a:t>
            </a:r>
          </a:p>
          <a:p>
            <a:pPr algn="ctr"/>
            <a:r>
              <a:rPr lang="en-US" sz="1500" i="1" dirty="0"/>
              <a:t>ER at CR1 much higher than ER at CR2</a:t>
            </a:r>
          </a:p>
          <a:p>
            <a:pPr algn="ctr"/>
            <a:r>
              <a:rPr lang="en-US" sz="1500" i="1" dirty="0">
                <a:solidFill>
                  <a:srgbClr val="C00000"/>
                </a:solidFill>
              </a:rPr>
              <a:t>CVF at CR1 = 18x CVF at CR1</a:t>
            </a:r>
          </a:p>
          <a:p>
            <a:pPr algn="ctr"/>
            <a:endParaRPr lang="en-US" sz="1500" i="1" dirty="0"/>
          </a:p>
          <a:p>
            <a:endParaRPr lang="en-US" sz="1500" i="1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805C563-F895-4C2E-8993-7EC6209514E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48657" y="3155685"/>
            <a:ext cx="657225" cy="17145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CBC22764-DEC4-4C0E-9DFB-E69A7E6BD3F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02275" y="4235909"/>
            <a:ext cx="171450" cy="7620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B8AAA27E-B2AB-440E-8485-8B0D5ADFBC0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16033" y="4250309"/>
            <a:ext cx="161925" cy="5715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599016A-33FC-4520-B48E-27ABF145831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51845" y="3450952"/>
            <a:ext cx="152400" cy="771525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A1703B39-72FE-405F-9041-FC4797E372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435074" y="3498674"/>
            <a:ext cx="152400" cy="771525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6229AF72-C8DF-48DB-A992-68CF0338B07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444772" y="4196868"/>
            <a:ext cx="161925" cy="11430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644B1FED-D223-46F6-9030-4CC224B4704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614407" y="3241410"/>
            <a:ext cx="666750" cy="12382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295378CF-894C-442F-BCB8-3E83EEEDC30B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358983" y="3805560"/>
            <a:ext cx="3143250" cy="54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7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1989FC5-CAC7-4AA1-97FF-265601BC47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3200"/>
            <a:ext cx="9072000" cy="40847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DEFCON outcomes of inspecting an app: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sz="2000" dirty="0"/>
              <a:t>DEFCON Target: Achieve high TPR</a:t>
            </a:r>
          </a:p>
          <a:p>
            <a:pPr lvl="1"/>
            <a:r>
              <a:rPr lang="en-US" sz="1800" dirty="0"/>
              <a:t>Avoid FN outcomes</a:t>
            </a:r>
          </a:p>
          <a:p>
            <a:pPr lvl="1"/>
            <a:r>
              <a:rPr lang="en-US" sz="1800" dirty="0"/>
              <a:t>Tradeoffs between TPR and TNR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3890EB-C85C-4947-A1C8-42D5C7438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DEFCON Detection Accuracy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37FC9E-9C0C-425A-B94B-C3CD44AE8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16 March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7D80D-A8C1-4AB9-94E2-C01B67BFA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 / 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4F807-37D9-40AE-A78D-E7D119C4E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13</a:t>
            </a:fld>
            <a:endParaRPr lang="en-US" noProof="1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E4C0A7-648F-453F-BBDC-1BB663C59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115" y="831134"/>
            <a:ext cx="4600800" cy="2912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FB532AF-D3F6-4A6A-95B6-06211FC5CF43}"/>
              </a:ext>
            </a:extLst>
          </p:cNvPr>
          <p:cNvSpPr txBox="1"/>
          <p:nvPr/>
        </p:nvSpPr>
        <p:spPr>
          <a:xfrm>
            <a:off x="91085" y="1152000"/>
            <a:ext cx="4480915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i="1" dirty="0"/>
              <a:t>TP: correctly detection as faulty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i="1" dirty="0"/>
              <a:t>TN: correctly detection as non-faulty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i="1" dirty="0"/>
              <a:t>FP: incorrect detection as faulty                             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i="1" dirty="0"/>
              <a:t>FN: incorrect detection as non-faulty</a:t>
            </a:r>
          </a:p>
          <a:p>
            <a:pPr algn="ctr"/>
            <a:endParaRPr lang="en-US" sz="15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03D80C-26C8-40B8-A5CF-05DD5585A3C9}"/>
                  </a:ext>
                </a:extLst>
              </p:cNvPr>
              <p:cNvSpPr txBox="1"/>
              <p:nvPr/>
            </p:nvSpPr>
            <p:spPr>
              <a:xfrm>
                <a:off x="-28800" y="2444268"/>
                <a:ext cx="4480915" cy="14012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True Positive Rate (TPR) </a:t>
                </a:r>
                <a14:m>
                  <m:oMath xmlns:m="http://schemas.openxmlformats.org/officeDocument/2006/math">
                    <m:r>
                      <a:rPr lang="en-US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TP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TP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FN</m:t>
                        </m:r>
                      </m:den>
                    </m:f>
                  </m:oMath>
                </a14:m>
                <a:endParaRPr lang="en-US" dirty="0"/>
              </a:p>
              <a:p>
                <a:pPr algn="ctr"/>
                <a:endParaRPr lang="en-US" i="1" dirty="0"/>
              </a:p>
              <a:p>
                <a:pPr algn="ctr"/>
                <a:r>
                  <a:rPr lang="en-US" dirty="0"/>
                  <a:t>True Negative Rate (TNR) 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n-US" i="0">
                            <a:latin typeface="Cambria Math" panose="02040503050406030204" pitchFamily="18" charset="0"/>
                          </a:rPr>
                          <m:t>FP</m:t>
                        </m:r>
                      </m:den>
                    </m:f>
                  </m:oMath>
                </a14:m>
                <a:endParaRPr lang="en-US" dirty="0"/>
              </a:p>
              <a:p>
                <a:pPr algn="ctr"/>
                <a:endParaRPr lang="en-US" sz="1500" i="1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903D80C-26C8-40B8-A5CF-05DD5585A3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8800" y="2444268"/>
                <a:ext cx="4480915" cy="140121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6C39DB73-5270-4CA0-9813-2F67498F9B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6674387"/>
              </p:ext>
            </p:extLst>
          </p:nvPr>
        </p:nvGraphicFramePr>
        <p:xfrm>
          <a:off x="5551200" y="3845485"/>
          <a:ext cx="2913293" cy="9404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2304">
                  <a:extLst>
                    <a:ext uri="{9D8B030D-6E8A-4147-A177-3AD203B41FA5}">
                      <a16:colId xmlns:a16="http://schemas.microsoft.com/office/drawing/2014/main" val="3594133072"/>
                    </a:ext>
                  </a:extLst>
                </a:gridCol>
                <a:gridCol w="1500989">
                  <a:extLst>
                    <a:ext uri="{9D8B030D-6E8A-4147-A177-3AD203B41FA5}">
                      <a16:colId xmlns:a16="http://schemas.microsoft.com/office/drawing/2014/main" val="4149491989"/>
                    </a:ext>
                  </a:extLst>
                </a:gridCol>
              </a:tblGrid>
              <a:tr h="470232">
                <a:tc>
                  <a:txBody>
                    <a:bodyPr/>
                    <a:lstStyle/>
                    <a:p>
                      <a:r>
                        <a:rPr lang="en-US" sz="1800" dirty="0"/>
                        <a:t>Average TPR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Average TNR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1443760"/>
                  </a:ext>
                </a:extLst>
              </a:tr>
              <a:tr h="470232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99.7%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82.2%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6169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0666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476119C-E97E-4377-92B8-5E52AFADA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87" y="871200"/>
            <a:ext cx="7753977" cy="3848717"/>
          </a:xfrm>
        </p:spPr>
        <p:txBody>
          <a:bodyPr/>
          <a:lstStyle/>
          <a:p>
            <a:r>
              <a:rPr lang="en-US" dirty="0"/>
              <a:t>Generation of stress code</a:t>
            </a:r>
          </a:p>
          <a:p>
            <a:pPr lvl="1"/>
            <a:r>
              <a:rPr lang="en-US" dirty="0"/>
              <a:t>DEFCON generates micro-architecture aware stress code that maximizes the quality degradation</a:t>
            </a:r>
          </a:p>
          <a:p>
            <a:pPr lvl="1"/>
            <a:r>
              <a:rPr lang="en-US" dirty="0"/>
              <a:t>Source of variations:</a:t>
            </a:r>
          </a:p>
          <a:p>
            <a:pPr lvl="2"/>
            <a:r>
              <a:rPr lang="en-US" dirty="0"/>
              <a:t>Process,</a:t>
            </a:r>
          </a:p>
          <a:p>
            <a:pPr lvl="2"/>
            <a:r>
              <a:rPr lang="en-US" dirty="0"/>
              <a:t>Temperature,</a:t>
            </a:r>
          </a:p>
          <a:p>
            <a:pPr lvl="2"/>
            <a:r>
              <a:rPr lang="en-US" dirty="0"/>
              <a:t>Voltage droops, etc..</a:t>
            </a:r>
          </a:p>
          <a:p>
            <a:endParaRPr lang="en-US" dirty="0"/>
          </a:p>
          <a:p>
            <a:r>
              <a:rPr lang="en-US" dirty="0"/>
              <a:t>Reduced voltage operations when CVF = 0</a:t>
            </a:r>
          </a:p>
          <a:p>
            <a:pPr lvl="1"/>
            <a:r>
              <a:rPr lang="en-US" dirty="0"/>
              <a:t>Power/energy efficiency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BCD9F8-658F-44A9-B4D4-3DA073F69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Potential </a:t>
            </a:r>
            <a:r>
              <a:rPr lang="en-US" dirty="0" err="1"/>
              <a:t>Usecases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1736F-2C43-43BF-807B-AF38FFD6A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16 March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ED7089-54E6-49DF-8F9F-E399BF1984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 /QUB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BAC99-F97D-4E1F-8E9F-ABA44095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14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576163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F8CA89B-9E9E-4962-BDFA-0B03231F8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87" y="756000"/>
            <a:ext cx="8871626" cy="3963917"/>
          </a:xfrm>
        </p:spPr>
        <p:txBody>
          <a:bodyPr/>
          <a:lstStyle/>
          <a:p>
            <a:r>
              <a:rPr lang="en-US" sz="1900" dirty="0"/>
              <a:t>DEFCON + Dynamic Clock adjustment = Energy savings for every app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1900" dirty="0"/>
              <a:t>Instruction characterization: </a:t>
            </a:r>
            <a:r>
              <a:rPr lang="en-US" sz="1900" i="1" dirty="0"/>
              <a:t>DEFCON characterizes each instruction as:</a:t>
            </a:r>
          </a:p>
          <a:p>
            <a:endParaRPr lang="en-US" sz="2000" i="1" dirty="0"/>
          </a:p>
          <a:p>
            <a:r>
              <a:rPr lang="en-US" sz="2000" i="1" dirty="0"/>
              <a:t>LUT: Look-up table that contains the type of each executed instruction to checks for critical instructions in the pipeline at any instant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B78EC5D-C538-456A-9395-DDAA1543D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Potential </a:t>
            </a:r>
            <a:r>
              <a:rPr lang="en-US" dirty="0" err="1"/>
              <a:t>Usecases</a:t>
            </a:r>
            <a:r>
              <a:rPr lang="en-US" dirty="0"/>
              <a:t> (II)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DB190-4BCF-4E3E-87CA-5F6D7646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16 March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FD152E-0A2D-43C6-B43E-8E93CD02F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15</a:t>
            </a:fld>
            <a:endParaRPr lang="en-US" noProof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B2BC87-D074-4CAC-AD21-A20D8E7126CB}"/>
              </a:ext>
            </a:extLst>
          </p:cNvPr>
          <p:cNvSpPr/>
          <p:nvPr/>
        </p:nvSpPr>
        <p:spPr>
          <a:xfrm>
            <a:off x="182094" y="1100864"/>
            <a:ext cx="8825719" cy="10375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Main idea: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Design operates constantly at reduced voltage </a:t>
            </a:r>
          </a:p>
          <a:p>
            <a:pPr algn="ctr"/>
            <a:r>
              <a:rPr lang="en-US" dirty="0"/>
              <a:t>(nominal Voltage = 1.1V, reduced Voltage = 0.95V) 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Dynamically clock stretching in the case of an error-prone instruction sequence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242019-A0C4-4613-91AA-99ED57D622FE}"/>
              </a:ext>
            </a:extLst>
          </p:cNvPr>
          <p:cNvSpPr txBox="1"/>
          <p:nvPr/>
        </p:nvSpPr>
        <p:spPr>
          <a:xfrm>
            <a:off x="70099" y="2528550"/>
            <a:ext cx="42355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i="1" dirty="0"/>
              <a:t>Critical (error-prone) </a:t>
            </a:r>
          </a:p>
          <a:p>
            <a:pPr algn="ctr"/>
            <a:endParaRPr lang="en-US" sz="15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0A8A21-ED8D-4FBB-AA74-54E632C05F50}"/>
              </a:ext>
            </a:extLst>
          </p:cNvPr>
          <p:cNvSpPr txBox="1"/>
          <p:nvPr/>
        </p:nvSpPr>
        <p:spPr>
          <a:xfrm>
            <a:off x="4371687" y="2528550"/>
            <a:ext cx="42355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i="1" dirty="0"/>
              <a:t>Off-critical (error-free) </a:t>
            </a:r>
          </a:p>
          <a:p>
            <a:pPr algn="ctr"/>
            <a:endParaRPr lang="en-US" sz="15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45530-3341-4B54-A0CE-827334A05BFF}"/>
              </a:ext>
            </a:extLst>
          </p:cNvPr>
          <p:cNvSpPr txBox="1"/>
          <p:nvPr/>
        </p:nvSpPr>
        <p:spPr>
          <a:xfrm>
            <a:off x="70099" y="3787458"/>
            <a:ext cx="4555506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Critical: clock period increases (15% for 0.95V)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i="1" dirty="0"/>
          </a:p>
          <a:p>
            <a:pPr algn="ctr"/>
            <a:endParaRPr lang="en-US" sz="1500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6B242D-D22F-447F-B60A-875974093DD7}"/>
              </a:ext>
            </a:extLst>
          </p:cNvPr>
          <p:cNvSpPr txBox="1"/>
          <p:nvPr/>
        </p:nvSpPr>
        <p:spPr>
          <a:xfrm>
            <a:off x="4391649" y="3787336"/>
            <a:ext cx="485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Off-critical: nominal clock period </a:t>
            </a:r>
            <a:endParaRPr lang="en-US" sz="1500" i="1" dirty="0"/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9317FE51-3DC0-461E-ADCE-E48D8E7A2E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346437"/>
              </p:ext>
            </p:extLst>
          </p:nvPr>
        </p:nvGraphicFramePr>
        <p:xfrm>
          <a:off x="1643693" y="4131414"/>
          <a:ext cx="6095999" cy="873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77405508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411020524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72077362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49712439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9830181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573004888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5580837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Apps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hotspot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K-means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bt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430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Energy gains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28.9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308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6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E3A513-7788-4D98-84A8-5F845B932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499" y="921328"/>
            <a:ext cx="8471001" cy="386093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Our contribution:</a:t>
            </a:r>
          </a:p>
          <a:p>
            <a:pPr marL="0" indent="0" algn="ctr">
              <a:buNone/>
            </a:pPr>
            <a:r>
              <a:rPr lang="en-US" b="1" i="1" u="sng" dirty="0"/>
              <a:t>DEFCON</a:t>
            </a:r>
            <a:r>
              <a:rPr lang="en-US" dirty="0"/>
              <a:t>, a fully automate framework for </a:t>
            </a:r>
            <a:r>
              <a:rPr lang="en-US" b="1" i="1" u="sng" dirty="0">
                <a:solidFill>
                  <a:srgbClr val="C00000"/>
                </a:solidFill>
              </a:rPr>
              <a:t>generating</a:t>
            </a:r>
            <a:r>
              <a:rPr lang="en-US" dirty="0"/>
              <a:t> and </a:t>
            </a:r>
            <a:r>
              <a:rPr lang="en-US" b="1" i="1" u="sng" dirty="0">
                <a:solidFill>
                  <a:schemeClr val="accent6">
                    <a:lumMod val="75000"/>
                  </a:schemeClr>
                </a:solidFill>
              </a:rPr>
              <a:t>detecting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 failure-prone instruction sequences in pipelined cores</a:t>
            </a:r>
          </a:p>
          <a:p>
            <a:pPr marL="0" indent="0" algn="ctr">
              <a:buNone/>
            </a:pPr>
            <a:endParaRPr lang="en-US" dirty="0"/>
          </a:p>
          <a:p>
            <a:pPr marL="457200" indent="-457200">
              <a:buClr>
                <a:schemeClr val="accent1">
                  <a:lumMod val="50000"/>
                </a:schemeClr>
              </a:buClr>
              <a:buFont typeface="+mj-lt"/>
              <a:buAutoNum type="arabicPeriod"/>
            </a:pPr>
            <a:r>
              <a:rPr lang="en-US" dirty="0"/>
              <a:t>We consider for the first time the full </a:t>
            </a:r>
            <a:r>
              <a:rPr lang="en-US" b="1" i="1" u="sng" dirty="0">
                <a:solidFill>
                  <a:srgbClr val="002060"/>
                </a:solidFill>
              </a:rPr>
              <a:t>pipeline execution history</a:t>
            </a:r>
            <a:r>
              <a:rPr lang="en-US" dirty="0"/>
              <a:t>, instruction type and data dependent path excitation.</a:t>
            </a:r>
          </a:p>
          <a:p>
            <a:pPr marL="457200" indent="-457200">
              <a:buClr>
                <a:schemeClr val="accent4">
                  <a:lumMod val="50000"/>
                </a:schemeClr>
              </a:buClr>
              <a:buFont typeface="+mj-lt"/>
              <a:buAutoNum type="arabicPeriod"/>
            </a:pPr>
            <a:r>
              <a:rPr lang="en-US" dirty="0"/>
              <a:t>We formulate a </a:t>
            </a:r>
            <a:r>
              <a:rPr lang="en-US" b="1" i="1" u="sng" dirty="0">
                <a:solidFill>
                  <a:schemeClr val="accent2">
                    <a:lumMod val="75000"/>
                  </a:schemeClr>
                </a:solidFill>
              </a:rPr>
              <a:t>genetic algorithm </a:t>
            </a:r>
            <a:r>
              <a:rPr lang="en-US" dirty="0"/>
              <a:t>driven by accurate gate-level simulation to stochastically search for </a:t>
            </a:r>
            <a:r>
              <a:rPr lang="en-US" b="1" i="1" u="sng" dirty="0">
                <a:solidFill>
                  <a:schemeClr val="accent2">
                    <a:lumMod val="75000"/>
                  </a:schemeClr>
                </a:solidFill>
              </a:rPr>
              <a:t>microarchitecture-aware</a:t>
            </a:r>
            <a:r>
              <a:rPr lang="en-US" dirty="0"/>
              <a:t>, failure-prone code.</a:t>
            </a:r>
          </a:p>
          <a:p>
            <a:pPr marL="457200" indent="-457200">
              <a:buClr>
                <a:schemeClr val="accent4">
                  <a:lumMod val="75000"/>
                </a:schemeClr>
              </a:buClr>
              <a:buFont typeface="+mj-lt"/>
              <a:buAutoNum type="arabicPeriod"/>
            </a:pPr>
            <a:r>
              <a:rPr lang="en-US" dirty="0"/>
              <a:t>We </a:t>
            </a:r>
            <a:r>
              <a:rPr lang="en-US" b="1" i="1" u="sng" dirty="0">
                <a:solidFill>
                  <a:schemeClr val="accent4">
                    <a:lumMod val="75000"/>
                  </a:schemeClr>
                </a:solidFill>
              </a:rPr>
              <a:t>detect </a:t>
            </a:r>
            <a:r>
              <a:rPr lang="en-US" dirty="0"/>
              <a:t>efficiently and accurately error-prone code regions in applications binary.</a:t>
            </a:r>
          </a:p>
          <a:p>
            <a:pPr marL="0" indent="0">
              <a:buNone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arenR"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B2712A-7642-4AFE-AA97-C450F457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E9CFD-59C3-416A-9DDA-1719F3EDD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16 March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57A0C-AF9A-490D-A4AE-0C21C5884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 / 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4F56F-EC4A-4AF0-A3A1-CE870FB98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16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480454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DED191-7419-4983-A252-59189E8E6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069CF20-7E7D-4988-B848-678A0CD21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Back-up slides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E1F739-7CB6-4D9B-9D8E-A9BD6C0AB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11 March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F7CFF-DFB3-421C-AB28-FA86D9572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 / 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C895A-C867-4FC0-9D4B-AE054FA2F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17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741149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A picture containing clock&#10;&#10;Description automatically generated">
            <a:extLst>
              <a:ext uri="{FF2B5EF4-FFF2-40B4-BE49-F238E27FC236}">
                <a16:creationId xmlns:a16="http://schemas.microsoft.com/office/drawing/2014/main" id="{7B370F29-66EB-46F0-AA75-16C112369D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1337" y="1019165"/>
            <a:ext cx="4881177" cy="102026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7C5AC8-9704-4EAE-BE29-06ABBB94C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39647"/>
            <a:ext cx="9144000" cy="4108304"/>
          </a:xfrm>
        </p:spPr>
        <p:txBody>
          <a:bodyPr/>
          <a:lstStyle/>
          <a:p>
            <a:r>
              <a:rPr lang="en-US" dirty="0"/>
              <a:t>Factors that affect timing errors in pipelined designs:</a:t>
            </a:r>
          </a:p>
          <a:p>
            <a:pPr lvl="1"/>
            <a:r>
              <a:rPr lang="en-US" dirty="0"/>
              <a:t>Delay increase</a:t>
            </a:r>
          </a:p>
          <a:p>
            <a:pPr lvl="1"/>
            <a:r>
              <a:rPr lang="en-US" dirty="0"/>
              <a:t>Type of instruction</a:t>
            </a:r>
          </a:p>
          <a:p>
            <a:pPr lvl="1"/>
            <a:r>
              <a:rPr lang="en-US" dirty="0"/>
              <a:t>Input operands of instruction</a:t>
            </a:r>
          </a:p>
          <a:p>
            <a:pPr lvl="1"/>
            <a:r>
              <a:rPr lang="en-US" dirty="0"/>
              <a:t>Instruction execution history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E9DBF-5F05-4230-9147-AA84A70A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Role of Instructions Execution History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92B5C-9B28-4BE2-A637-8597036D1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75BF1-37F0-45AF-AE8E-509AB62BA502}" type="datetime3">
              <a:rPr lang="en-US" noProof="1" smtClean="0"/>
              <a:pPr/>
              <a:t>12 March 2020</a:t>
            </a:fld>
            <a:endParaRPr lang="en-US" noProof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60413B-0692-4053-B23E-E6F5197C2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your name / affiliation here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AA9982-E655-4540-A22A-50973CB48541}"/>
              </a:ext>
            </a:extLst>
          </p:cNvPr>
          <p:cNvSpPr/>
          <p:nvPr/>
        </p:nvSpPr>
        <p:spPr>
          <a:xfrm>
            <a:off x="4570730" y="1590436"/>
            <a:ext cx="1600200" cy="449183"/>
          </a:xfrm>
          <a:prstGeom prst="ellipse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343D026-C4E4-462F-A6BB-9A4BFE5008F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6170930" y="1900108"/>
            <a:ext cx="530995" cy="379255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51163DE3-0E34-436F-AE96-CC3420ECEA45}"/>
              </a:ext>
            </a:extLst>
          </p:cNvPr>
          <p:cNvSpPr txBox="1"/>
          <p:nvPr/>
        </p:nvSpPr>
        <p:spPr>
          <a:xfrm>
            <a:off x="6701925" y="1986975"/>
            <a:ext cx="2301240" cy="584775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Dot"/>
          </a:ln>
        </p:spPr>
        <p:txBody>
          <a:bodyPr wrap="square" rtlCol="0">
            <a:spAutoFit/>
          </a:bodyPr>
          <a:lstStyle/>
          <a:p>
            <a:r>
              <a:rPr lang="en-US" sz="1600" dirty="0"/>
              <a:t>Besides I6, only I5 affects timing failures on I6</a:t>
            </a:r>
          </a:p>
        </p:txBody>
      </p:sp>
      <p:pic>
        <p:nvPicPr>
          <p:cNvPr id="22" name="Picture 21" descr="A picture containing clock&#10;&#10;Description automatically generated">
            <a:extLst>
              <a:ext uri="{FF2B5EF4-FFF2-40B4-BE49-F238E27FC236}">
                <a16:creationId xmlns:a16="http://schemas.microsoft.com/office/drawing/2014/main" id="{CAB22797-A549-4C9D-AC84-BF6AB33B86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7" y="3070860"/>
            <a:ext cx="5543873" cy="204091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0E7FBC1-CECB-4154-A58B-DB2201EF2363}"/>
              </a:ext>
            </a:extLst>
          </p:cNvPr>
          <p:cNvSpPr txBox="1"/>
          <p:nvPr/>
        </p:nvSpPr>
        <p:spPr>
          <a:xfrm rot="16200000">
            <a:off x="-622749" y="3700042"/>
            <a:ext cx="1614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Rate (ER)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F983DE-E4E8-420C-B56F-26869E024D91}"/>
              </a:ext>
            </a:extLst>
          </p:cNvPr>
          <p:cNvSpPr txBox="1"/>
          <p:nvPr/>
        </p:nvSpPr>
        <p:spPr>
          <a:xfrm>
            <a:off x="419326" y="2774773"/>
            <a:ext cx="3046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 = Faulty ISQs / # Total ISQs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BB6BF0-9408-415F-9B80-4A7552735419}"/>
              </a:ext>
            </a:extLst>
          </p:cNvPr>
          <p:cNvSpPr txBox="1"/>
          <p:nvPr/>
        </p:nvSpPr>
        <p:spPr>
          <a:xfrm rot="16200000">
            <a:off x="4813427" y="3768149"/>
            <a:ext cx="227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Relative Error</a:t>
            </a:r>
          </a:p>
          <a:p>
            <a:r>
              <a:rPr lang="en-US" dirty="0"/>
              <a:t>             </a:t>
            </a:r>
            <a:r>
              <a:rPr lang="en-US" dirty="0" err="1"/>
              <a:t>avgRE</a:t>
            </a:r>
            <a:endParaRPr lang="en-US" dirty="0"/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FCE70164-72A5-4DFC-9B24-44566CDA95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130" y="3307080"/>
            <a:ext cx="4427220" cy="12954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256F33A-FD46-465A-B24F-88411A7644E1}"/>
              </a:ext>
            </a:extLst>
          </p:cNvPr>
          <p:cNvSpPr txBox="1"/>
          <p:nvPr/>
        </p:nvSpPr>
        <p:spPr>
          <a:xfrm>
            <a:off x="5058301" y="4403854"/>
            <a:ext cx="4648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9CFACED-3E6F-4F89-8CF7-0ADD38BA7411}"/>
              </a:ext>
            </a:extLst>
          </p:cNvPr>
          <p:cNvSpPr txBox="1"/>
          <p:nvPr/>
        </p:nvSpPr>
        <p:spPr>
          <a:xfrm>
            <a:off x="5042974" y="3785503"/>
            <a:ext cx="4648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0.5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6D9813E-9230-4C62-BF6D-DDED41C7135F}"/>
              </a:ext>
            </a:extLst>
          </p:cNvPr>
          <p:cNvSpPr txBox="1"/>
          <p:nvPr/>
        </p:nvSpPr>
        <p:spPr>
          <a:xfrm>
            <a:off x="5050594" y="3125148"/>
            <a:ext cx="4648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1</a:t>
            </a:r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EE755855-A233-490B-89E0-F889042200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9226" y="3106033"/>
            <a:ext cx="452006" cy="170568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7D09F36-9B3F-4FC9-B2FA-F1EB1E170F97}"/>
              </a:ext>
            </a:extLst>
          </p:cNvPr>
          <p:cNvSpPr txBox="1"/>
          <p:nvPr/>
        </p:nvSpPr>
        <p:spPr>
          <a:xfrm>
            <a:off x="6049674" y="4631291"/>
            <a:ext cx="3046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avgRE</a:t>
            </a:r>
            <a:r>
              <a:rPr lang="en-US" dirty="0"/>
              <a:t> = </a:t>
            </a:r>
          </a:p>
        </p:txBody>
      </p:sp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94FE93F4-86AC-4955-A247-652B6881F7A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386" y="4336473"/>
            <a:ext cx="2146427" cy="775298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83A950D9-9DDC-4840-882F-197CCE9D30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47467" y="3588825"/>
            <a:ext cx="784153" cy="147029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2734A4-14C0-4B14-B4A5-6717C64384E5}"/>
              </a:ext>
            </a:extLst>
          </p:cNvPr>
          <p:cNvCxnSpPr>
            <a:cxnSpLocks/>
          </p:cNvCxnSpPr>
          <p:nvPr/>
        </p:nvCxnSpPr>
        <p:spPr>
          <a:xfrm flipH="1">
            <a:off x="1606062" y="3424869"/>
            <a:ext cx="2221524" cy="0"/>
          </a:xfrm>
          <a:prstGeom prst="line">
            <a:avLst/>
          </a:prstGeom>
          <a:ln w="190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66A3578C-660B-4729-B3A5-DB579D38DFB1}"/>
              </a:ext>
            </a:extLst>
          </p:cNvPr>
          <p:cNvCxnSpPr>
            <a:cxnSpLocks/>
          </p:cNvCxnSpPr>
          <p:nvPr/>
        </p:nvCxnSpPr>
        <p:spPr>
          <a:xfrm flipV="1">
            <a:off x="1770185" y="3424869"/>
            <a:ext cx="0" cy="360634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BF348FE-B2B4-44B5-AD89-36332A083F37}"/>
              </a:ext>
            </a:extLst>
          </p:cNvPr>
          <p:cNvSpPr txBox="1"/>
          <p:nvPr/>
        </p:nvSpPr>
        <p:spPr>
          <a:xfrm>
            <a:off x="1810860" y="3418568"/>
            <a:ext cx="645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27%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80A8427-6C63-44E1-B03E-EDA396B90E16}"/>
              </a:ext>
            </a:extLst>
          </p:cNvPr>
          <p:cNvCxnSpPr>
            <a:cxnSpLocks/>
          </p:cNvCxnSpPr>
          <p:nvPr/>
        </p:nvCxnSpPr>
        <p:spPr>
          <a:xfrm flipH="1">
            <a:off x="1770185" y="4403499"/>
            <a:ext cx="3124200" cy="355"/>
          </a:xfrm>
          <a:prstGeom prst="line">
            <a:avLst/>
          </a:prstGeom>
          <a:ln w="1905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BC35EC2-40E8-494C-BF15-E3E3474949E0}"/>
              </a:ext>
            </a:extLst>
          </p:cNvPr>
          <p:cNvCxnSpPr>
            <a:cxnSpLocks/>
          </p:cNvCxnSpPr>
          <p:nvPr/>
        </p:nvCxnSpPr>
        <p:spPr>
          <a:xfrm>
            <a:off x="4261338" y="3352800"/>
            <a:ext cx="0" cy="1050699"/>
          </a:xfrm>
          <a:prstGeom prst="line">
            <a:avLst/>
          </a:prstGeom>
          <a:ln w="19050">
            <a:solidFill>
              <a:srgbClr val="25507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7CB2E4F-09CE-4A88-9648-AA546E29DAE3}"/>
              </a:ext>
            </a:extLst>
          </p:cNvPr>
          <p:cNvSpPr txBox="1"/>
          <p:nvPr/>
        </p:nvSpPr>
        <p:spPr>
          <a:xfrm>
            <a:off x="4203699" y="3689003"/>
            <a:ext cx="645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88%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5F857D8-79BB-4BD5-9A4C-3DF2A74B5BD0}"/>
              </a:ext>
            </a:extLst>
          </p:cNvPr>
          <p:cNvSpPr txBox="1"/>
          <p:nvPr/>
        </p:nvSpPr>
        <p:spPr>
          <a:xfrm>
            <a:off x="344466" y="2302379"/>
            <a:ext cx="3562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X. Jiao et al., “</a:t>
            </a:r>
            <a:r>
              <a:rPr lang="en-US" sz="1000" b="1" dirty="0" err="1"/>
              <a:t>Clim</a:t>
            </a:r>
            <a:r>
              <a:rPr lang="en-US" sz="1000" b="1" dirty="0"/>
              <a:t>: A cross-level workload-aware timing error </a:t>
            </a:r>
            <a:r>
              <a:rPr lang="en-US" sz="1000" b="1" dirty="0" err="1"/>
              <a:t>predic</a:t>
            </a:r>
            <a:r>
              <a:rPr lang="en-US" sz="1000" b="1" dirty="0"/>
              <a:t>- </a:t>
            </a:r>
            <a:r>
              <a:rPr lang="en-US" sz="1000" b="1" dirty="0" err="1"/>
              <a:t>tion</a:t>
            </a:r>
            <a:r>
              <a:rPr lang="en-US" sz="1000" b="1" dirty="0"/>
              <a:t> model for functional units,” Trans. on Comp., 2018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1B78D34-60F6-4FFB-9590-14AE5AE36511}"/>
              </a:ext>
            </a:extLst>
          </p:cNvPr>
          <p:cNvGrpSpPr/>
          <p:nvPr/>
        </p:nvGrpSpPr>
        <p:grpSpPr>
          <a:xfrm>
            <a:off x="6320857" y="2563350"/>
            <a:ext cx="2901788" cy="1956793"/>
            <a:chOff x="3939208" y="3246126"/>
            <a:chExt cx="4164844" cy="3148344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BAC5E3E3-F23A-44CD-8C56-1AAC27484EB4}"/>
                </a:ext>
              </a:extLst>
            </p:cNvPr>
            <p:cNvSpPr/>
            <p:nvPr/>
          </p:nvSpPr>
          <p:spPr>
            <a:xfrm>
              <a:off x="3939208" y="3358371"/>
              <a:ext cx="3876247" cy="2740588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47000"/>
              </a:schemeClr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Content Placeholder 2">
              <a:extLst>
                <a:ext uri="{FF2B5EF4-FFF2-40B4-BE49-F238E27FC236}">
                  <a16:creationId xmlns:a16="http://schemas.microsoft.com/office/drawing/2014/main" id="{77301DB1-BE39-42F6-87C3-C91850919AA9}"/>
                </a:ext>
              </a:extLst>
            </p:cNvPr>
            <p:cNvSpPr txBox="1">
              <a:spLocks/>
            </p:cNvSpPr>
            <p:nvPr/>
          </p:nvSpPr>
          <p:spPr>
            <a:xfrm>
              <a:off x="4051987" y="3246126"/>
              <a:ext cx="4052065" cy="314834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>
                    <a:lumMod val="75000"/>
                  </a:schemeClr>
                </a:buClr>
                <a:buFont typeface="Courier New" panose="02070309020205020404" pitchFamily="49" charset="0"/>
                <a:buChar char="o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Clr>
                  <a:schemeClr val="tx1"/>
                </a:buClr>
                <a:buNone/>
              </a:pPr>
              <a:r>
                <a:rPr lang="en-US" sz="1600" dirty="0"/>
                <a:t>Experiment Setup</a:t>
              </a:r>
            </a:p>
            <a:p>
              <a:pPr marL="0" indent="0">
                <a:buClr>
                  <a:schemeClr val="tx1"/>
                </a:buClr>
                <a:buNone/>
              </a:pPr>
              <a:r>
                <a:rPr lang="en-US" sz="1500" dirty="0"/>
                <a:t>Design under test: FPU</a:t>
              </a:r>
            </a:p>
            <a:p>
              <a:pPr marL="0" indent="0">
                <a:buClr>
                  <a:schemeClr val="tx1"/>
                </a:buClr>
                <a:buNone/>
              </a:pPr>
              <a:r>
                <a:rPr lang="en-US" sz="1500" dirty="0"/>
                <a:t>Input: 1M instruction sequences</a:t>
              </a:r>
            </a:p>
            <a:p>
              <a:pPr marL="0" indent="0">
                <a:buClr>
                  <a:schemeClr val="tx1"/>
                </a:buClr>
                <a:buNone/>
              </a:pPr>
              <a:r>
                <a:rPr lang="en-US" sz="1500" dirty="0"/>
                <a:t>15% clock reduction -&gt; 15% variation-induced delay increase</a:t>
              </a:r>
            </a:p>
            <a:p>
              <a:pPr marL="0" indent="0">
                <a:buClr>
                  <a:schemeClr val="tx1"/>
                </a:buClr>
                <a:buNone/>
              </a:pPr>
              <a:r>
                <a:rPr lang="en-US" sz="1500" dirty="0"/>
                <a:t>Pipeline dept: 6</a:t>
              </a:r>
            </a:p>
            <a:p>
              <a:pPr lvl="1">
                <a:buClr>
                  <a:schemeClr val="tx1"/>
                </a:buClr>
              </a:pPr>
              <a:endParaRPr lang="en-US" dirty="0"/>
            </a:p>
          </p:txBody>
        </p:sp>
      </p:grp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06C96037-F68B-4959-AF5A-FD01D90403BD}"/>
              </a:ext>
            </a:extLst>
          </p:cNvPr>
          <p:cNvSpPr/>
          <p:nvPr/>
        </p:nvSpPr>
        <p:spPr>
          <a:xfrm>
            <a:off x="1177224" y="1374325"/>
            <a:ext cx="6696157" cy="266733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Instruction sequences plays an important role on </a:t>
            </a:r>
          </a:p>
          <a:p>
            <a:pPr algn="ctr"/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timing failure occurrence</a:t>
            </a:r>
          </a:p>
          <a:p>
            <a:pPr algn="ctr"/>
            <a:endParaRPr lang="en-US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Evaluations of all parameters that affect timing failures: </a:t>
            </a:r>
          </a:p>
          <a:p>
            <a:pPr algn="ctr"/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6 instruction types, two 64 bits input operands, pipeline-depth=6</a:t>
            </a:r>
          </a:p>
          <a:p>
            <a:pPr algn="ctr"/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pPr algn="ctr"/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0D88A9-5AE5-44AA-8A82-C19D77A0DB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21" y="3320414"/>
            <a:ext cx="4427333" cy="487115"/>
          </a:xfrm>
          <a:prstGeom prst="rect">
            <a:avLst/>
          </a:prstGeom>
          <a:effectLst>
            <a:outerShdw blurRad="2794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117927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9" grpId="0" animBg="1"/>
      <p:bldP spid="23" grpId="0"/>
      <p:bldP spid="24" grpId="0"/>
      <p:bldP spid="25" grpId="0"/>
      <p:bldP spid="30" grpId="0"/>
      <p:bldP spid="32" grpId="0"/>
      <p:bldP spid="33" grpId="0"/>
      <p:bldP spid="35" grpId="0"/>
      <p:bldP spid="48" grpId="0"/>
      <p:bldP spid="58" grpId="0"/>
      <p:bldP spid="59" grpId="0"/>
      <p:bldP spid="6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7EEE88D-838D-4250-AA4C-755FFA5F4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i="1" dirty="0"/>
              <a:t>Introduction &amp; Motivation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b="1" i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i="1" dirty="0"/>
              <a:t>Proposed approach &amp; Design flow 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b="1" i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i="1" dirty="0"/>
              <a:t> Case study: application to an FPU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b="1" i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i="1" dirty="0"/>
              <a:t>Experimental results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b="1" i="1" dirty="0"/>
          </a:p>
          <a:p>
            <a:pPr>
              <a:buFont typeface="Wingdings" panose="05000000000000000000" pitchFamily="2" charset="2"/>
              <a:buChar char="§"/>
            </a:pPr>
            <a:r>
              <a:rPr lang="en-US" b="1" i="1" dirty="0"/>
              <a:t>Conclusions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ABC7781-9779-4B7A-900D-1B169355F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Outline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9208F-1830-4C3F-AE3D-63A5ACFB2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16 March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796F68-1264-46A5-93DF-624F2F82C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 / 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44CB61-4244-4958-B827-133E5E52E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2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780218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70B739F-DCBE-40C7-AC45-11D22BBFD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422" y="79588"/>
            <a:ext cx="8871626" cy="577902"/>
          </a:xfrm>
        </p:spPr>
        <p:txBody>
          <a:bodyPr/>
          <a:lstStyle/>
          <a:p>
            <a:pPr algn="ctr"/>
            <a:r>
              <a:rPr lang="en-US" dirty="0"/>
              <a:t>Challenge: Circuits more Prone to Failures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122EA7-DE98-4DFD-89AC-3952FE38D9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36499" y="4889513"/>
            <a:ext cx="2349551" cy="273844"/>
          </a:xfrm>
        </p:spPr>
        <p:txBody>
          <a:bodyPr/>
          <a:lstStyle/>
          <a:p>
            <a:r>
              <a:rPr lang="en-US" noProof="1"/>
              <a:t>16 March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98235B-5344-4508-9D24-B8E8B84B2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3</a:t>
            </a:fld>
            <a:endParaRPr lang="en-US" noProof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9A8833-46A8-4A43-925A-8B5CB98AD678}"/>
              </a:ext>
            </a:extLst>
          </p:cNvPr>
          <p:cNvSpPr txBox="1"/>
          <p:nvPr/>
        </p:nvSpPr>
        <p:spPr>
          <a:xfrm>
            <a:off x="532130" y="757989"/>
            <a:ext cx="21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Static Variations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F51493-66C3-4B2E-9D03-E181421A9711}"/>
              </a:ext>
            </a:extLst>
          </p:cNvPr>
          <p:cNvSpPr txBox="1"/>
          <p:nvPr/>
        </p:nvSpPr>
        <p:spPr>
          <a:xfrm>
            <a:off x="3581205" y="757989"/>
            <a:ext cx="21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 Variations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FC58F2-96D7-4EE1-B7EB-CB708FA9D460}"/>
              </a:ext>
            </a:extLst>
          </p:cNvPr>
          <p:cNvSpPr txBox="1"/>
          <p:nvPr/>
        </p:nvSpPr>
        <p:spPr>
          <a:xfrm>
            <a:off x="6630280" y="763858"/>
            <a:ext cx="2153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Wear-out/Aging</a:t>
            </a:r>
          </a:p>
        </p:txBody>
      </p:sp>
      <p:grpSp>
        <p:nvGrpSpPr>
          <p:cNvPr id="15" name="Group 20">
            <a:extLst>
              <a:ext uri="{FF2B5EF4-FFF2-40B4-BE49-F238E27FC236}">
                <a16:creationId xmlns:a16="http://schemas.microsoft.com/office/drawing/2014/main" id="{A93B1484-6DC1-414F-9FF6-7A368D3E625E}"/>
              </a:ext>
            </a:extLst>
          </p:cNvPr>
          <p:cNvGrpSpPr>
            <a:grpSpLocks/>
          </p:cNvGrpSpPr>
          <p:nvPr/>
        </p:nvGrpSpPr>
        <p:grpSpPr bwMode="auto">
          <a:xfrm>
            <a:off x="3581719" y="1284791"/>
            <a:ext cx="643765" cy="348905"/>
            <a:chOff x="3209925" y="2057400"/>
            <a:chExt cx="3350133" cy="2743200"/>
          </a:xfrm>
        </p:grpSpPr>
        <p:pic>
          <p:nvPicPr>
            <p:cNvPr id="16" name="Picture 19">
              <a:extLst>
                <a:ext uri="{FF2B5EF4-FFF2-40B4-BE49-F238E27FC236}">
                  <a16:creationId xmlns:a16="http://schemas.microsoft.com/office/drawing/2014/main" id="{DC9893BD-574E-44DC-AA07-E8A3B27DAD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925" y="2057400"/>
              <a:ext cx="2724151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20">
              <a:extLst>
                <a:ext uri="{FF2B5EF4-FFF2-40B4-BE49-F238E27FC236}">
                  <a16:creationId xmlns:a16="http://schemas.microsoft.com/office/drawing/2014/main" id="{8354B253-CF36-493D-8E51-FF9665F0ED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1408" y="2057400"/>
              <a:ext cx="62865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Group 11">
            <a:extLst>
              <a:ext uri="{FF2B5EF4-FFF2-40B4-BE49-F238E27FC236}">
                <a16:creationId xmlns:a16="http://schemas.microsoft.com/office/drawing/2014/main" id="{0017CC6D-F46B-4C9B-B64B-0D8633ABAEA7}"/>
              </a:ext>
            </a:extLst>
          </p:cNvPr>
          <p:cNvGrpSpPr>
            <a:grpSpLocks/>
          </p:cNvGrpSpPr>
          <p:nvPr/>
        </p:nvGrpSpPr>
        <p:grpSpPr bwMode="auto">
          <a:xfrm>
            <a:off x="4952693" y="1276960"/>
            <a:ext cx="640146" cy="356735"/>
            <a:chOff x="1295400" y="2057400"/>
            <a:chExt cx="3336883" cy="2743200"/>
          </a:xfrm>
        </p:grpSpPr>
        <p:pic>
          <p:nvPicPr>
            <p:cNvPr id="19" name="Picture 8">
              <a:extLst>
                <a:ext uri="{FF2B5EF4-FFF2-40B4-BE49-F238E27FC236}">
                  <a16:creationId xmlns:a16="http://schemas.microsoft.com/office/drawing/2014/main" id="{D170F351-B3B6-44E8-83C2-7223E76932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2057400"/>
              <a:ext cx="2714623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9">
              <a:extLst>
                <a:ext uri="{FF2B5EF4-FFF2-40B4-BE49-F238E27FC236}">
                  <a16:creationId xmlns:a16="http://schemas.microsoft.com/office/drawing/2014/main" id="{887F68F1-48DC-45F2-9D14-FD60E1E3B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582" y="2057400"/>
              <a:ext cx="647701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Group 46">
            <a:extLst>
              <a:ext uri="{FF2B5EF4-FFF2-40B4-BE49-F238E27FC236}">
                <a16:creationId xmlns:a16="http://schemas.microsoft.com/office/drawing/2014/main" id="{BBB04D57-F371-46E4-9FEE-5C73C5018AC9}"/>
              </a:ext>
            </a:extLst>
          </p:cNvPr>
          <p:cNvGrpSpPr>
            <a:grpSpLocks/>
          </p:cNvGrpSpPr>
          <p:nvPr/>
        </p:nvGrpSpPr>
        <p:grpSpPr bwMode="auto">
          <a:xfrm>
            <a:off x="3581719" y="1652466"/>
            <a:ext cx="2011120" cy="369333"/>
            <a:chOff x="4766816" y="2657318"/>
            <a:chExt cx="2125577" cy="472629"/>
          </a:xfrm>
        </p:grpSpPr>
        <p:grpSp>
          <p:nvGrpSpPr>
            <p:cNvPr id="22" name="Group 20">
              <a:extLst>
                <a:ext uri="{FF2B5EF4-FFF2-40B4-BE49-F238E27FC236}">
                  <a16:creationId xmlns:a16="http://schemas.microsoft.com/office/drawing/2014/main" id="{AD3E8B33-E0E4-4106-B27E-55BF778541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66816" y="2657318"/>
              <a:ext cx="680403" cy="472629"/>
              <a:chOff x="3209925" y="2057400"/>
              <a:chExt cx="3350133" cy="2743200"/>
            </a:xfrm>
          </p:grpSpPr>
          <p:pic>
            <p:nvPicPr>
              <p:cNvPr id="29" name="Picture 19">
                <a:extLst>
                  <a:ext uri="{FF2B5EF4-FFF2-40B4-BE49-F238E27FC236}">
                    <a16:creationId xmlns:a16="http://schemas.microsoft.com/office/drawing/2014/main" id="{C4D7170D-E5B3-4F12-8CCB-6E82D75457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9925" y="2057400"/>
                <a:ext cx="2724151" cy="274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20">
                <a:extLst>
                  <a:ext uri="{FF2B5EF4-FFF2-40B4-BE49-F238E27FC236}">
                    <a16:creationId xmlns:a16="http://schemas.microsoft.com/office/drawing/2014/main" id="{E52CA2CC-6976-4044-BB43-6FCCA0BB04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1408" y="2057400"/>
                <a:ext cx="628650" cy="274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3" name="Group 11">
              <a:extLst>
                <a:ext uri="{FF2B5EF4-FFF2-40B4-BE49-F238E27FC236}">
                  <a16:creationId xmlns:a16="http://schemas.microsoft.com/office/drawing/2014/main" id="{45BA8DA8-058B-4399-8315-3226EDCF437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77182" y="2657566"/>
              <a:ext cx="712141" cy="472381"/>
              <a:chOff x="1295400" y="2057400"/>
              <a:chExt cx="3336883" cy="2743200"/>
            </a:xfrm>
          </p:grpSpPr>
          <p:pic>
            <p:nvPicPr>
              <p:cNvPr id="27" name="Picture 8">
                <a:extLst>
                  <a:ext uri="{FF2B5EF4-FFF2-40B4-BE49-F238E27FC236}">
                    <a16:creationId xmlns:a16="http://schemas.microsoft.com/office/drawing/2014/main" id="{B6DCC838-696D-4239-B6DA-E73CDE08A1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95400" y="2057400"/>
                <a:ext cx="2714623" cy="274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9">
                <a:extLst>
                  <a:ext uri="{FF2B5EF4-FFF2-40B4-BE49-F238E27FC236}">
                    <a16:creationId xmlns:a16="http://schemas.microsoft.com/office/drawing/2014/main" id="{F1151087-9E11-4D2A-851A-084820C2FF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4582" y="2057400"/>
                <a:ext cx="647701" cy="274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4" name="Group 20">
              <a:extLst>
                <a:ext uri="{FF2B5EF4-FFF2-40B4-BE49-F238E27FC236}">
                  <a16:creationId xmlns:a16="http://schemas.microsoft.com/office/drawing/2014/main" id="{2BFC87F3-FF12-455B-9BB9-CBC301F64B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11990" y="2657318"/>
              <a:ext cx="680403" cy="472629"/>
              <a:chOff x="3209925" y="2057400"/>
              <a:chExt cx="3350133" cy="2743200"/>
            </a:xfrm>
          </p:grpSpPr>
          <p:pic>
            <p:nvPicPr>
              <p:cNvPr id="25" name="Picture 19">
                <a:extLst>
                  <a:ext uri="{FF2B5EF4-FFF2-40B4-BE49-F238E27FC236}">
                    <a16:creationId xmlns:a16="http://schemas.microsoft.com/office/drawing/2014/main" id="{D07AA45C-C5CA-43D8-A58C-0405B740EB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9925" y="2057400"/>
                <a:ext cx="2724151" cy="274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6" name="Picture 20">
                <a:extLst>
                  <a:ext uri="{FF2B5EF4-FFF2-40B4-BE49-F238E27FC236}">
                    <a16:creationId xmlns:a16="http://schemas.microsoft.com/office/drawing/2014/main" id="{F8D25086-C790-4467-A22B-88B91727D09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31408" y="2057400"/>
                <a:ext cx="628650" cy="2743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" name="Group 20">
            <a:extLst>
              <a:ext uri="{FF2B5EF4-FFF2-40B4-BE49-F238E27FC236}">
                <a16:creationId xmlns:a16="http://schemas.microsoft.com/office/drawing/2014/main" id="{6E83F7B2-058E-498C-9679-A9EAECEE0A93}"/>
              </a:ext>
            </a:extLst>
          </p:cNvPr>
          <p:cNvGrpSpPr>
            <a:grpSpLocks/>
          </p:cNvGrpSpPr>
          <p:nvPr/>
        </p:nvGrpSpPr>
        <p:grpSpPr bwMode="auto">
          <a:xfrm>
            <a:off x="3581205" y="2040569"/>
            <a:ext cx="644279" cy="369333"/>
            <a:chOff x="3209925" y="2057400"/>
            <a:chExt cx="3350133" cy="2743200"/>
          </a:xfrm>
        </p:grpSpPr>
        <p:pic>
          <p:nvPicPr>
            <p:cNvPr id="32" name="Picture 19">
              <a:extLst>
                <a:ext uri="{FF2B5EF4-FFF2-40B4-BE49-F238E27FC236}">
                  <a16:creationId xmlns:a16="http://schemas.microsoft.com/office/drawing/2014/main" id="{D2476F9F-BC34-4161-BDC2-0377F94030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925" y="2057400"/>
              <a:ext cx="2724151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0">
              <a:extLst>
                <a:ext uri="{FF2B5EF4-FFF2-40B4-BE49-F238E27FC236}">
                  <a16:creationId xmlns:a16="http://schemas.microsoft.com/office/drawing/2014/main" id="{64BD1986-E224-44E8-B544-75DC1E046D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1408" y="2057400"/>
              <a:ext cx="62865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4" name="Group 11">
            <a:extLst>
              <a:ext uri="{FF2B5EF4-FFF2-40B4-BE49-F238E27FC236}">
                <a16:creationId xmlns:a16="http://schemas.microsoft.com/office/drawing/2014/main" id="{E35C31AA-F006-4FB3-A2C9-99A490EC3F35}"/>
              </a:ext>
            </a:extLst>
          </p:cNvPr>
          <p:cNvGrpSpPr>
            <a:grpSpLocks/>
          </p:cNvGrpSpPr>
          <p:nvPr/>
        </p:nvGrpSpPr>
        <p:grpSpPr bwMode="auto">
          <a:xfrm>
            <a:off x="4949074" y="2033735"/>
            <a:ext cx="643765" cy="376167"/>
            <a:chOff x="1295400" y="2057400"/>
            <a:chExt cx="3336883" cy="2743200"/>
          </a:xfrm>
        </p:grpSpPr>
        <p:pic>
          <p:nvPicPr>
            <p:cNvPr id="35" name="Picture 8">
              <a:extLst>
                <a:ext uri="{FF2B5EF4-FFF2-40B4-BE49-F238E27FC236}">
                  <a16:creationId xmlns:a16="http://schemas.microsoft.com/office/drawing/2014/main" id="{841A4B17-2131-4A28-9C22-E4AF1D493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2057400"/>
              <a:ext cx="2714623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9">
              <a:extLst>
                <a:ext uri="{FF2B5EF4-FFF2-40B4-BE49-F238E27FC236}">
                  <a16:creationId xmlns:a16="http://schemas.microsoft.com/office/drawing/2014/main" id="{2E6998AB-2794-4E1D-8EF7-DEE57F115E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582" y="2057400"/>
              <a:ext cx="647701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7" name="Group 20">
            <a:extLst>
              <a:ext uri="{FF2B5EF4-FFF2-40B4-BE49-F238E27FC236}">
                <a16:creationId xmlns:a16="http://schemas.microsoft.com/office/drawing/2014/main" id="{BF8ABC2B-E4E9-46F6-B0D5-AD16A55D9BEB}"/>
              </a:ext>
            </a:extLst>
          </p:cNvPr>
          <p:cNvGrpSpPr>
            <a:grpSpLocks/>
          </p:cNvGrpSpPr>
          <p:nvPr/>
        </p:nvGrpSpPr>
        <p:grpSpPr bwMode="auto">
          <a:xfrm>
            <a:off x="4248178" y="2040569"/>
            <a:ext cx="679450" cy="369333"/>
            <a:chOff x="3209924" y="2057400"/>
            <a:chExt cx="3350134" cy="2743200"/>
          </a:xfrm>
        </p:grpSpPr>
        <p:pic>
          <p:nvPicPr>
            <p:cNvPr id="38" name="Picture 19">
              <a:extLst>
                <a:ext uri="{FF2B5EF4-FFF2-40B4-BE49-F238E27FC236}">
                  <a16:creationId xmlns:a16="http://schemas.microsoft.com/office/drawing/2014/main" id="{F7487CA3-5BA4-471C-8FF8-35CAC41C30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924" y="2057400"/>
              <a:ext cx="2724152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20">
              <a:extLst>
                <a:ext uri="{FF2B5EF4-FFF2-40B4-BE49-F238E27FC236}">
                  <a16:creationId xmlns:a16="http://schemas.microsoft.com/office/drawing/2014/main" id="{966A4967-90FA-4A22-AD33-7D098E2940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1408" y="2057400"/>
              <a:ext cx="628650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0" name="Group 11">
            <a:extLst>
              <a:ext uri="{FF2B5EF4-FFF2-40B4-BE49-F238E27FC236}">
                <a16:creationId xmlns:a16="http://schemas.microsoft.com/office/drawing/2014/main" id="{12ACA707-B02A-42B6-BAD8-88F888635E0E}"/>
              </a:ext>
            </a:extLst>
          </p:cNvPr>
          <p:cNvGrpSpPr>
            <a:grpSpLocks/>
          </p:cNvGrpSpPr>
          <p:nvPr/>
        </p:nvGrpSpPr>
        <p:grpSpPr bwMode="auto">
          <a:xfrm>
            <a:off x="4253834" y="1284791"/>
            <a:ext cx="673794" cy="348905"/>
            <a:chOff x="1295400" y="2057400"/>
            <a:chExt cx="3336883" cy="2743200"/>
          </a:xfrm>
        </p:grpSpPr>
        <p:pic>
          <p:nvPicPr>
            <p:cNvPr id="41" name="Picture 8">
              <a:extLst>
                <a:ext uri="{FF2B5EF4-FFF2-40B4-BE49-F238E27FC236}">
                  <a16:creationId xmlns:a16="http://schemas.microsoft.com/office/drawing/2014/main" id="{17D6AE1F-A77A-455F-B78C-303FC487F1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2057400"/>
              <a:ext cx="2714623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9">
              <a:extLst>
                <a:ext uri="{FF2B5EF4-FFF2-40B4-BE49-F238E27FC236}">
                  <a16:creationId xmlns:a16="http://schemas.microsoft.com/office/drawing/2014/main" id="{3EFE9271-9DF3-4732-96D4-2E18493C14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4582" y="2057400"/>
              <a:ext cx="647701" cy="274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8" name="Picture 6">
            <a:extLst>
              <a:ext uri="{FF2B5EF4-FFF2-40B4-BE49-F238E27FC236}">
                <a16:creationId xmlns:a16="http://schemas.microsoft.com/office/drawing/2014/main" id="{AF6D88F7-BD83-4EF3-BA76-629F75168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66"/>
          <a:stretch>
            <a:fillRect/>
          </a:stretch>
        </p:blipFill>
        <p:spPr bwMode="auto">
          <a:xfrm>
            <a:off x="215987" y="1061569"/>
            <a:ext cx="1872093" cy="151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9" name="Picture 3">
            <a:extLst>
              <a:ext uri="{FF2B5EF4-FFF2-40B4-BE49-F238E27FC236}">
                <a16:creationId xmlns:a16="http://schemas.microsoft.com/office/drawing/2014/main" id="{778A0298-7246-4719-A00F-E630FF7D2C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81"/>
          <a:stretch/>
        </p:blipFill>
        <p:spPr bwMode="auto">
          <a:xfrm>
            <a:off x="2411361" y="1276960"/>
            <a:ext cx="437794" cy="31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0" name="Picture 3">
            <a:extLst>
              <a:ext uri="{FF2B5EF4-FFF2-40B4-BE49-F238E27FC236}">
                <a16:creationId xmlns:a16="http://schemas.microsoft.com/office/drawing/2014/main" id="{75AF0D31-C2DD-47CD-AB78-AFB4E6D58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81"/>
          <a:stretch/>
        </p:blipFill>
        <p:spPr bwMode="auto">
          <a:xfrm>
            <a:off x="2408689" y="1723194"/>
            <a:ext cx="437794" cy="31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1" name="Picture 3">
            <a:extLst>
              <a:ext uri="{FF2B5EF4-FFF2-40B4-BE49-F238E27FC236}">
                <a16:creationId xmlns:a16="http://schemas.microsoft.com/office/drawing/2014/main" id="{2C769B17-48A4-478D-B497-5A234C8FF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281"/>
          <a:stretch/>
        </p:blipFill>
        <p:spPr bwMode="auto">
          <a:xfrm>
            <a:off x="2395337" y="2173092"/>
            <a:ext cx="437794" cy="31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E87179A6-287A-496E-B42A-7927ED6D6EE1}"/>
              </a:ext>
            </a:extLst>
          </p:cNvPr>
          <p:cNvCxnSpPr>
            <a:cxnSpLocks/>
            <a:endCxn id="189" idx="1"/>
          </p:cNvCxnSpPr>
          <p:nvPr/>
        </p:nvCxnSpPr>
        <p:spPr>
          <a:xfrm flipV="1">
            <a:off x="1030671" y="1432729"/>
            <a:ext cx="1380690" cy="64938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951D0A14-9ADE-4222-AE52-CCB91F4414FE}"/>
              </a:ext>
            </a:extLst>
          </p:cNvPr>
          <p:cNvCxnSpPr>
            <a:cxnSpLocks/>
          </p:cNvCxnSpPr>
          <p:nvPr/>
        </p:nvCxnSpPr>
        <p:spPr>
          <a:xfrm flipV="1">
            <a:off x="1358069" y="1742525"/>
            <a:ext cx="1037268" cy="2493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A29D49AC-F5E3-40EB-97C8-3FC2CB4577C2}"/>
              </a:ext>
            </a:extLst>
          </p:cNvPr>
          <p:cNvCxnSpPr>
            <a:cxnSpLocks/>
            <a:endCxn id="191" idx="1"/>
          </p:cNvCxnSpPr>
          <p:nvPr/>
        </p:nvCxnSpPr>
        <p:spPr>
          <a:xfrm>
            <a:off x="936082" y="2237879"/>
            <a:ext cx="1459255" cy="9098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TextBox 206">
            <a:extLst>
              <a:ext uri="{FF2B5EF4-FFF2-40B4-BE49-F238E27FC236}">
                <a16:creationId xmlns:a16="http://schemas.microsoft.com/office/drawing/2014/main" id="{B4D77ABB-536F-4F8B-A0CF-9E73E951C9A7}"/>
              </a:ext>
            </a:extLst>
          </p:cNvPr>
          <p:cNvSpPr txBox="1"/>
          <p:nvPr/>
        </p:nvSpPr>
        <p:spPr>
          <a:xfrm>
            <a:off x="7705763" y="2335538"/>
            <a:ext cx="908050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+mj-lt"/>
              </a:rPr>
              <a:t>Time [y]</a:t>
            </a:r>
            <a:endParaRPr lang="de-CH" sz="1600" dirty="0">
              <a:latin typeface="+mj-lt"/>
            </a:endParaRPr>
          </a:p>
        </p:txBody>
      </p:sp>
      <p:sp>
        <p:nvSpPr>
          <p:cNvPr id="218" name="TextBox 93">
            <a:extLst>
              <a:ext uri="{FF2B5EF4-FFF2-40B4-BE49-F238E27FC236}">
                <a16:creationId xmlns:a16="http://schemas.microsoft.com/office/drawing/2014/main" id="{6A4EB8B5-34C5-4AD2-A2EA-447582B54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51202" y="1473323"/>
            <a:ext cx="6254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C3300"/>
              </a:buClr>
              <a:buSzPct val="10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10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10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10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10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10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100" dirty="0">
                <a:latin typeface="Comic Sans MS" panose="030F0702030302020204" pitchFamily="66" charset="0"/>
              </a:rPr>
              <a:t>failure</a:t>
            </a:r>
            <a:endParaRPr lang="de-CH" altLang="en-US" sz="1100" dirty="0">
              <a:latin typeface="Comic Sans MS" panose="030F0702030302020204" pitchFamily="66" charset="0"/>
            </a:endParaRPr>
          </a:p>
        </p:txBody>
      </p: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3C328041-0E0C-4632-ABF5-9BC58B8FCE83}"/>
              </a:ext>
            </a:extLst>
          </p:cNvPr>
          <p:cNvCxnSpPr/>
          <p:nvPr/>
        </p:nvCxnSpPr>
        <p:spPr>
          <a:xfrm flipH="1" flipV="1">
            <a:off x="7386897" y="1414218"/>
            <a:ext cx="0" cy="1428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A0B6B129-6E1D-4A6A-A1B8-CA33452A04A4}"/>
              </a:ext>
            </a:extLst>
          </p:cNvPr>
          <p:cNvCxnSpPr/>
          <p:nvPr/>
        </p:nvCxnSpPr>
        <p:spPr>
          <a:xfrm>
            <a:off x="6655037" y="1745885"/>
            <a:ext cx="193198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4D7229C8-0933-4CA5-AD32-EE4048EF1941}"/>
              </a:ext>
            </a:extLst>
          </p:cNvPr>
          <p:cNvCxnSpPr>
            <a:cxnSpLocks/>
          </p:cNvCxnSpPr>
          <p:nvPr/>
        </p:nvCxnSpPr>
        <p:spPr>
          <a:xfrm flipH="1" flipV="1">
            <a:off x="6648690" y="1225426"/>
            <a:ext cx="6348" cy="5204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DD9B5F0F-11F6-4F43-AC4C-7CDC1E7366D9}"/>
              </a:ext>
            </a:extLst>
          </p:cNvPr>
          <p:cNvCxnSpPr/>
          <p:nvPr/>
        </p:nvCxnSpPr>
        <p:spPr>
          <a:xfrm>
            <a:off x="6655037" y="1418495"/>
            <a:ext cx="1931988" cy="0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Arrow Connector 228">
            <a:extLst>
              <a:ext uri="{FF2B5EF4-FFF2-40B4-BE49-F238E27FC236}">
                <a16:creationId xmlns:a16="http://schemas.microsoft.com/office/drawing/2014/main" id="{07AA7BF4-9FB1-44A5-B61C-61504C2AB240}"/>
              </a:ext>
            </a:extLst>
          </p:cNvPr>
          <p:cNvCxnSpPr/>
          <p:nvPr/>
        </p:nvCxnSpPr>
        <p:spPr>
          <a:xfrm>
            <a:off x="6664803" y="2402384"/>
            <a:ext cx="193198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Arrow Connector 229">
            <a:extLst>
              <a:ext uri="{FF2B5EF4-FFF2-40B4-BE49-F238E27FC236}">
                <a16:creationId xmlns:a16="http://schemas.microsoft.com/office/drawing/2014/main" id="{72B5A4DA-A44B-4D44-96B8-43F8F1D81467}"/>
              </a:ext>
            </a:extLst>
          </p:cNvPr>
          <p:cNvCxnSpPr>
            <a:cxnSpLocks/>
          </p:cNvCxnSpPr>
          <p:nvPr/>
        </p:nvCxnSpPr>
        <p:spPr>
          <a:xfrm flipH="1" flipV="1">
            <a:off x="6658456" y="1881925"/>
            <a:ext cx="6348" cy="52046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Arrow Connector 230">
            <a:extLst>
              <a:ext uri="{FF2B5EF4-FFF2-40B4-BE49-F238E27FC236}">
                <a16:creationId xmlns:a16="http://schemas.microsoft.com/office/drawing/2014/main" id="{19E7CC4C-49B5-4AAC-960A-03C3D0382F57}"/>
              </a:ext>
            </a:extLst>
          </p:cNvPr>
          <p:cNvCxnSpPr/>
          <p:nvPr/>
        </p:nvCxnSpPr>
        <p:spPr>
          <a:xfrm>
            <a:off x="6664803" y="2116028"/>
            <a:ext cx="1931988" cy="0"/>
          </a:xfrm>
          <a:prstGeom prst="straightConnector1">
            <a:avLst/>
          </a:prstGeom>
          <a:ln w="9525">
            <a:solidFill>
              <a:schemeClr val="tx1"/>
            </a:solidFill>
            <a:prstDash val="sys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Freeform 100">
            <a:extLst>
              <a:ext uri="{FF2B5EF4-FFF2-40B4-BE49-F238E27FC236}">
                <a16:creationId xmlns:a16="http://schemas.microsoft.com/office/drawing/2014/main" id="{ADD4D806-1952-4F26-A266-1FDAB63B49AE}"/>
              </a:ext>
            </a:extLst>
          </p:cNvPr>
          <p:cNvSpPr/>
          <p:nvPr/>
        </p:nvSpPr>
        <p:spPr>
          <a:xfrm>
            <a:off x="6651864" y="1348130"/>
            <a:ext cx="1733550" cy="200025"/>
          </a:xfrm>
          <a:custGeom>
            <a:avLst/>
            <a:gdLst>
              <a:gd name="connsiteX0" fmla="*/ 0 w 1733550"/>
              <a:gd name="connsiteY0" fmla="*/ 0 h 200424"/>
              <a:gd name="connsiteX1" fmla="*/ 23812 w 1733550"/>
              <a:gd name="connsiteY1" fmla="*/ 14288 h 200424"/>
              <a:gd name="connsiteX2" fmla="*/ 252412 w 1733550"/>
              <a:gd name="connsiteY2" fmla="*/ 38100 h 200424"/>
              <a:gd name="connsiteX3" fmla="*/ 271462 w 1733550"/>
              <a:gd name="connsiteY3" fmla="*/ 47625 h 200424"/>
              <a:gd name="connsiteX4" fmla="*/ 419100 w 1733550"/>
              <a:gd name="connsiteY4" fmla="*/ 47625 h 200424"/>
              <a:gd name="connsiteX5" fmla="*/ 566737 w 1733550"/>
              <a:gd name="connsiteY5" fmla="*/ 52388 h 200424"/>
              <a:gd name="connsiteX6" fmla="*/ 595312 w 1733550"/>
              <a:gd name="connsiteY6" fmla="*/ 61913 h 200424"/>
              <a:gd name="connsiteX7" fmla="*/ 609600 w 1733550"/>
              <a:gd name="connsiteY7" fmla="*/ 66675 h 200424"/>
              <a:gd name="connsiteX8" fmla="*/ 776287 w 1733550"/>
              <a:gd name="connsiteY8" fmla="*/ 57150 h 200424"/>
              <a:gd name="connsiteX9" fmla="*/ 814387 w 1733550"/>
              <a:gd name="connsiteY9" fmla="*/ 71438 h 200424"/>
              <a:gd name="connsiteX10" fmla="*/ 871537 w 1733550"/>
              <a:gd name="connsiteY10" fmla="*/ 76200 h 200424"/>
              <a:gd name="connsiteX11" fmla="*/ 885825 w 1733550"/>
              <a:gd name="connsiteY11" fmla="*/ 85725 h 200424"/>
              <a:gd name="connsiteX12" fmla="*/ 900112 w 1733550"/>
              <a:gd name="connsiteY12" fmla="*/ 100013 h 200424"/>
              <a:gd name="connsiteX13" fmla="*/ 919162 w 1733550"/>
              <a:gd name="connsiteY13" fmla="*/ 104775 h 200424"/>
              <a:gd name="connsiteX14" fmla="*/ 942975 w 1733550"/>
              <a:gd name="connsiteY14" fmla="*/ 109538 h 200424"/>
              <a:gd name="connsiteX15" fmla="*/ 962025 w 1733550"/>
              <a:gd name="connsiteY15" fmla="*/ 114300 h 200424"/>
              <a:gd name="connsiteX16" fmla="*/ 1009650 w 1733550"/>
              <a:gd name="connsiteY16" fmla="*/ 119063 h 200424"/>
              <a:gd name="connsiteX17" fmla="*/ 1023937 w 1733550"/>
              <a:gd name="connsiteY17" fmla="*/ 123825 h 200424"/>
              <a:gd name="connsiteX18" fmla="*/ 1052512 w 1733550"/>
              <a:gd name="connsiteY18" fmla="*/ 142875 h 200424"/>
              <a:gd name="connsiteX19" fmla="*/ 1138237 w 1733550"/>
              <a:gd name="connsiteY19" fmla="*/ 157163 h 200424"/>
              <a:gd name="connsiteX20" fmla="*/ 1171575 w 1733550"/>
              <a:gd name="connsiteY20" fmla="*/ 161925 h 200424"/>
              <a:gd name="connsiteX21" fmla="*/ 1200150 w 1733550"/>
              <a:gd name="connsiteY21" fmla="*/ 166688 h 200424"/>
              <a:gd name="connsiteX22" fmla="*/ 1438275 w 1733550"/>
              <a:gd name="connsiteY22" fmla="*/ 176213 h 200424"/>
              <a:gd name="connsiteX23" fmla="*/ 1452562 w 1733550"/>
              <a:gd name="connsiteY23" fmla="*/ 180975 h 200424"/>
              <a:gd name="connsiteX24" fmla="*/ 1581150 w 1733550"/>
              <a:gd name="connsiteY24" fmla="*/ 180975 h 200424"/>
              <a:gd name="connsiteX25" fmla="*/ 1614487 w 1733550"/>
              <a:gd name="connsiteY25" fmla="*/ 185738 h 200424"/>
              <a:gd name="connsiteX26" fmla="*/ 1681162 w 1733550"/>
              <a:gd name="connsiteY26" fmla="*/ 190500 h 200424"/>
              <a:gd name="connsiteX27" fmla="*/ 1714500 w 1733550"/>
              <a:gd name="connsiteY27" fmla="*/ 200025 h 200424"/>
              <a:gd name="connsiteX28" fmla="*/ 1733550 w 1733550"/>
              <a:gd name="connsiteY28" fmla="*/ 200025 h 20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33550" h="200424">
                <a:moveTo>
                  <a:pt x="0" y="0"/>
                </a:moveTo>
                <a:cubicBezTo>
                  <a:pt x="7937" y="4763"/>
                  <a:pt x="16003" y="9318"/>
                  <a:pt x="23812" y="14288"/>
                </a:cubicBezTo>
                <a:cubicBezTo>
                  <a:pt x="112036" y="70432"/>
                  <a:pt x="16726" y="32489"/>
                  <a:pt x="252412" y="38100"/>
                </a:cubicBezTo>
                <a:cubicBezTo>
                  <a:pt x="258762" y="41275"/>
                  <a:pt x="264574" y="45903"/>
                  <a:pt x="271462" y="47625"/>
                </a:cubicBezTo>
                <a:cubicBezTo>
                  <a:pt x="314155" y="58299"/>
                  <a:pt x="387213" y="49012"/>
                  <a:pt x="419100" y="47625"/>
                </a:cubicBezTo>
                <a:cubicBezTo>
                  <a:pt x="468312" y="49213"/>
                  <a:pt x="517660" y="48409"/>
                  <a:pt x="566737" y="52388"/>
                </a:cubicBezTo>
                <a:cubicBezTo>
                  <a:pt x="576744" y="53199"/>
                  <a:pt x="585787" y="58738"/>
                  <a:pt x="595312" y="61913"/>
                </a:cubicBezTo>
                <a:lnTo>
                  <a:pt x="609600" y="66675"/>
                </a:lnTo>
                <a:cubicBezTo>
                  <a:pt x="668059" y="61804"/>
                  <a:pt x="714780" y="57150"/>
                  <a:pt x="776287" y="57150"/>
                </a:cubicBezTo>
                <a:cubicBezTo>
                  <a:pt x="805907" y="57150"/>
                  <a:pt x="785489" y="66020"/>
                  <a:pt x="814387" y="71438"/>
                </a:cubicBezTo>
                <a:cubicBezTo>
                  <a:pt x="833176" y="74961"/>
                  <a:pt x="852487" y="74613"/>
                  <a:pt x="871537" y="76200"/>
                </a:cubicBezTo>
                <a:cubicBezTo>
                  <a:pt x="876300" y="79375"/>
                  <a:pt x="881428" y="82061"/>
                  <a:pt x="885825" y="85725"/>
                </a:cubicBezTo>
                <a:cubicBezTo>
                  <a:pt x="890999" y="90037"/>
                  <a:pt x="894264" y="96671"/>
                  <a:pt x="900112" y="100013"/>
                </a:cubicBezTo>
                <a:cubicBezTo>
                  <a:pt x="905795" y="103260"/>
                  <a:pt x="912772" y="103355"/>
                  <a:pt x="919162" y="104775"/>
                </a:cubicBezTo>
                <a:cubicBezTo>
                  <a:pt x="927064" y="106531"/>
                  <a:pt x="935073" y="107782"/>
                  <a:pt x="942975" y="109538"/>
                </a:cubicBezTo>
                <a:cubicBezTo>
                  <a:pt x="949365" y="110958"/>
                  <a:pt x="955545" y="113374"/>
                  <a:pt x="962025" y="114300"/>
                </a:cubicBezTo>
                <a:cubicBezTo>
                  <a:pt x="977819" y="116556"/>
                  <a:pt x="993775" y="117475"/>
                  <a:pt x="1009650" y="119063"/>
                </a:cubicBezTo>
                <a:cubicBezTo>
                  <a:pt x="1014412" y="120650"/>
                  <a:pt x="1019549" y="121387"/>
                  <a:pt x="1023937" y="123825"/>
                </a:cubicBezTo>
                <a:cubicBezTo>
                  <a:pt x="1033944" y="129384"/>
                  <a:pt x="1041406" y="140098"/>
                  <a:pt x="1052512" y="142875"/>
                </a:cubicBezTo>
                <a:cubicBezTo>
                  <a:pt x="1093341" y="153083"/>
                  <a:pt x="1065086" y="146713"/>
                  <a:pt x="1138237" y="157163"/>
                </a:cubicBezTo>
                <a:cubicBezTo>
                  <a:pt x="1149350" y="158750"/>
                  <a:pt x="1160502" y="160079"/>
                  <a:pt x="1171575" y="161925"/>
                </a:cubicBezTo>
                <a:cubicBezTo>
                  <a:pt x="1181100" y="163513"/>
                  <a:pt x="1190542" y="165727"/>
                  <a:pt x="1200150" y="166688"/>
                </a:cubicBezTo>
                <a:cubicBezTo>
                  <a:pt x="1274900" y="174163"/>
                  <a:pt x="1370157" y="174321"/>
                  <a:pt x="1438275" y="176213"/>
                </a:cubicBezTo>
                <a:cubicBezTo>
                  <a:pt x="1443037" y="177800"/>
                  <a:pt x="1447640" y="179991"/>
                  <a:pt x="1452562" y="180975"/>
                </a:cubicBezTo>
                <a:cubicBezTo>
                  <a:pt x="1502560" y="190975"/>
                  <a:pt x="1516628" y="184201"/>
                  <a:pt x="1581150" y="180975"/>
                </a:cubicBezTo>
                <a:cubicBezTo>
                  <a:pt x="1592262" y="182563"/>
                  <a:pt x="1603312" y="184674"/>
                  <a:pt x="1614487" y="185738"/>
                </a:cubicBezTo>
                <a:cubicBezTo>
                  <a:pt x="1636668" y="187851"/>
                  <a:pt x="1659017" y="188039"/>
                  <a:pt x="1681162" y="190500"/>
                </a:cubicBezTo>
                <a:cubicBezTo>
                  <a:pt x="1760768" y="199345"/>
                  <a:pt x="1651293" y="190996"/>
                  <a:pt x="1714500" y="200025"/>
                </a:cubicBezTo>
                <a:cubicBezTo>
                  <a:pt x="1720786" y="200923"/>
                  <a:pt x="1727200" y="200025"/>
                  <a:pt x="1733550" y="20002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/>
          </a:p>
        </p:txBody>
      </p:sp>
      <p:sp>
        <p:nvSpPr>
          <p:cNvPr id="233" name="Freeform 81">
            <a:extLst>
              <a:ext uri="{FF2B5EF4-FFF2-40B4-BE49-F238E27FC236}">
                <a16:creationId xmlns:a16="http://schemas.microsoft.com/office/drawing/2014/main" id="{C2C235E4-B8C8-4C9D-8C4F-643064C05D9F}"/>
              </a:ext>
            </a:extLst>
          </p:cNvPr>
          <p:cNvSpPr/>
          <p:nvPr/>
        </p:nvSpPr>
        <p:spPr>
          <a:xfrm>
            <a:off x="6657370" y="2005014"/>
            <a:ext cx="1781175" cy="204787"/>
          </a:xfrm>
          <a:custGeom>
            <a:avLst/>
            <a:gdLst>
              <a:gd name="connsiteX0" fmla="*/ 0 w 1781175"/>
              <a:gd name="connsiteY0" fmla="*/ 0 h 204788"/>
              <a:gd name="connsiteX1" fmla="*/ 85725 w 1781175"/>
              <a:gd name="connsiteY1" fmla="*/ 9525 h 204788"/>
              <a:gd name="connsiteX2" fmla="*/ 128588 w 1781175"/>
              <a:gd name="connsiteY2" fmla="*/ 23813 h 204788"/>
              <a:gd name="connsiteX3" fmla="*/ 247650 w 1781175"/>
              <a:gd name="connsiteY3" fmla="*/ 33338 h 204788"/>
              <a:gd name="connsiteX4" fmla="*/ 276225 w 1781175"/>
              <a:gd name="connsiteY4" fmla="*/ 57150 h 204788"/>
              <a:gd name="connsiteX5" fmla="*/ 314325 w 1781175"/>
              <a:gd name="connsiteY5" fmla="*/ 61913 h 204788"/>
              <a:gd name="connsiteX6" fmla="*/ 561975 w 1781175"/>
              <a:gd name="connsiteY6" fmla="*/ 66675 h 204788"/>
              <a:gd name="connsiteX7" fmla="*/ 595313 w 1781175"/>
              <a:gd name="connsiteY7" fmla="*/ 76200 h 204788"/>
              <a:gd name="connsiteX8" fmla="*/ 609600 w 1781175"/>
              <a:gd name="connsiteY8" fmla="*/ 80963 h 204788"/>
              <a:gd name="connsiteX9" fmla="*/ 642938 w 1781175"/>
              <a:gd name="connsiteY9" fmla="*/ 85725 h 204788"/>
              <a:gd name="connsiteX10" fmla="*/ 752475 w 1781175"/>
              <a:gd name="connsiteY10" fmla="*/ 80963 h 204788"/>
              <a:gd name="connsiteX11" fmla="*/ 776288 w 1781175"/>
              <a:gd name="connsiteY11" fmla="*/ 71438 h 204788"/>
              <a:gd name="connsiteX12" fmla="*/ 876300 w 1781175"/>
              <a:gd name="connsiteY12" fmla="*/ 66675 h 204788"/>
              <a:gd name="connsiteX13" fmla="*/ 957263 w 1781175"/>
              <a:gd name="connsiteY13" fmla="*/ 76200 h 204788"/>
              <a:gd name="connsiteX14" fmla="*/ 1023938 w 1781175"/>
              <a:gd name="connsiteY14" fmla="*/ 90488 h 204788"/>
              <a:gd name="connsiteX15" fmla="*/ 1066800 w 1781175"/>
              <a:gd name="connsiteY15" fmla="*/ 95250 h 204788"/>
              <a:gd name="connsiteX16" fmla="*/ 1095375 w 1781175"/>
              <a:gd name="connsiteY16" fmla="*/ 100013 h 204788"/>
              <a:gd name="connsiteX17" fmla="*/ 1162050 w 1781175"/>
              <a:gd name="connsiteY17" fmla="*/ 104775 h 204788"/>
              <a:gd name="connsiteX18" fmla="*/ 1190625 w 1781175"/>
              <a:gd name="connsiteY18" fmla="*/ 109538 h 204788"/>
              <a:gd name="connsiteX19" fmla="*/ 1223963 w 1781175"/>
              <a:gd name="connsiteY19" fmla="*/ 128588 h 204788"/>
              <a:gd name="connsiteX20" fmla="*/ 1271588 w 1781175"/>
              <a:gd name="connsiteY20" fmla="*/ 123825 h 204788"/>
              <a:gd name="connsiteX21" fmla="*/ 1457325 w 1781175"/>
              <a:gd name="connsiteY21" fmla="*/ 138113 h 204788"/>
              <a:gd name="connsiteX22" fmla="*/ 1490663 w 1781175"/>
              <a:gd name="connsiteY22" fmla="*/ 157163 h 204788"/>
              <a:gd name="connsiteX23" fmla="*/ 1509713 w 1781175"/>
              <a:gd name="connsiteY23" fmla="*/ 161925 h 204788"/>
              <a:gd name="connsiteX24" fmla="*/ 1604963 w 1781175"/>
              <a:gd name="connsiteY24" fmla="*/ 157163 h 204788"/>
              <a:gd name="connsiteX25" fmla="*/ 1624013 w 1781175"/>
              <a:gd name="connsiteY25" fmla="*/ 147638 h 204788"/>
              <a:gd name="connsiteX26" fmla="*/ 1695450 w 1781175"/>
              <a:gd name="connsiteY26" fmla="*/ 166688 h 204788"/>
              <a:gd name="connsiteX27" fmla="*/ 1728788 w 1781175"/>
              <a:gd name="connsiteY27" fmla="*/ 180975 h 204788"/>
              <a:gd name="connsiteX28" fmla="*/ 1762125 w 1781175"/>
              <a:gd name="connsiteY28" fmla="*/ 195263 h 204788"/>
              <a:gd name="connsiteX29" fmla="*/ 1781175 w 1781175"/>
              <a:gd name="connsiteY29" fmla="*/ 204788 h 204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81175" h="204788">
                <a:moveTo>
                  <a:pt x="0" y="0"/>
                </a:moveTo>
                <a:cubicBezTo>
                  <a:pt x="28575" y="3175"/>
                  <a:pt x="57455" y="4290"/>
                  <a:pt x="85725" y="9525"/>
                </a:cubicBezTo>
                <a:cubicBezTo>
                  <a:pt x="100534" y="12267"/>
                  <a:pt x="113575" y="22612"/>
                  <a:pt x="128588" y="23813"/>
                </a:cubicBezTo>
                <a:lnTo>
                  <a:pt x="247650" y="33338"/>
                </a:lnTo>
                <a:cubicBezTo>
                  <a:pt x="257175" y="41275"/>
                  <a:pt x="264829" y="52266"/>
                  <a:pt x="276225" y="57150"/>
                </a:cubicBezTo>
                <a:cubicBezTo>
                  <a:pt x="287989" y="62192"/>
                  <a:pt x="301533" y="61487"/>
                  <a:pt x="314325" y="61913"/>
                </a:cubicBezTo>
                <a:cubicBezTo>
                  <a:pt x="396844" y="64664"/>
                  <a:pt x="479425" y="65088"/>
                  <a:pt x="561975" y="66675"/>
                </a:cubicBezTo>
                <a:cubicBezTo>
                  <a:pt x="596239" y="78097"/>
                  <a:pt x="553444" y="64237"/>
                  <a:pt x="595313" y="76200"/>
                </a:cubicBezTo>
                <a:cubicBezTo>
                  <a:pt x="600140" y="77579"/>
                  <a:pt x="604677" y="79978"/>
                  <a:pt x="609600" y="80963"/>
                </a:cubicBezTo>
                <a:cubicBezTo>
                  <a:pt x="620607" y="83164"/>
                  <a:pt x="631825" y="84138"/>
                  <a:pt x="642938" y="85725"/>
                </a:cubicBezTo>
                <a:cubicBezTo>
                  <a:pt x="679450" y="84138"/>
                  <a:pt x="716136" y="84856"/>
                  <a:pt x="752475" y="80963"/>
                </a:cubicBezTo>
                <a:cubicBezTo>
                  <a:pt x="760975" y="80052"/>
                  <a:pt x="767795" y="72418"/>
                  <a:pt x="776288" y="71438"/>
                </a:cubicBezTo>
                <a:cubicBezTo>
                  <a:pt x="809443" y="67612"/>
                  <a:pt x="842963" y="68263"/>
                  <a:pt x="876300" y="66675"/>
                </a:cubicBezTo>
                <a:cubicBezTo>
                  <a:pt x="903288" y="69850"/>
                  <a:pt x="930430" y="71907"/>
                  <a:pt x="957263" y="76200"/>
                </a:cubicBezTo>
                <a:cubicBezTo>
                  <a:pt x="1094603" y="98174"/>
                  <a:pt x="916156" y="76117"/>
                  <a:pt x="1023938" y="90488"/>
                </a:cubicBezTo>
                <a:cubicBezTo>
                  <a:pt x="1038187" y="92388"/>
                  <a:pt x="1052551" y="93350"/>
                  <a:pt x="1066800" y="95250"/>
                </a:cubicBezTo>
                <a:cubicBezTo>
                  <a:pt x="1076372" y="96526"/>
                  <a:pt x="1085767" y="99052"/>
                  <a:pt x="1095375" y="100013"/>
                </a:cubicBezTo>
                <a:cubicBezTo>
                  <a:pt x="1117546" y="102230"/>
                  <a:pt x="1139825" y="103188"/>
                  <a:pt x="1162050" y="104775"/>
                </a:cubicBezTo>
                <a:cubicBezTo>
                  <a:pt x="1171575" y="106363"/>
                  <a:pt x="1181376" y="106763"/>
                  <a:pt x="1190625" y="109538"/>
                </a:cubicBezTo>
                <a:cubicBezTo>
                  <a:pt x="1201611" y="112834"/>
                  <a:pt x="1214397" y="122211"/>
                  <a:pt x="1223963" y="128588"/>
                </a:cubicBezTo>
                <a:cubicBezTo>
                  <a:pt x="1239838" y="127000"/>
                  <a:pt x="1255639" y="123426"/>
                  <a:pt x="1271588" y="123825"/>
                </a:cubicBezTo>
                <a:cubicBezTo>
                  <a:pt x="1352742" y="125854"/>
                  <a:pt x="1389933" y="130624"/>
                  <a:pt x="1457325" y="138113"/>
                </a:cubicBezTo>
                <a:cubicBezTo>
                  <a:pt x="1501022" y="152677"/>
                  <a:pt x="1433004" y="128333"/>
                  <a:pt x="1490663" y="157163"/>
                </a:cubicBezTo>
                <a:cubicBezTo>
                  <a:pt x="1496517" y="160090"/>
                  <a:pt x="1503363" y="160338"/>
                  <a:pt x="1509713" y="161925"/>
                </a:cubicBezTo>
                <a:cubicBezTo>
                  <a:pt x="1541463" y="160338"/>
                  <a:pt x="1573419" y="161106"/>
                  <a:pt x="1604963" y="157163"/>
                </a:cubicBezTo>
                <a:cubicBezTo>
                  <a:pt x="1612008" y="156282"/>
                  <a:pt x="1616913" y="147638"/>
                  <a:pt x="1624013" y="147638"/>
                </a:cubicBezTo>
                <a:cubicBezTo>
                  <a:pt x="1628175" y="147638"/>
                  <a:pt x="1686262" y="160563"/>
                  <a:pt x="1695450" y="166688"/>
                </a:cubicBezTo>
                <a:cubicBezTo>
                  <a:pt x="1715184" y="179844"/>
                  <a:pt x="1704185" y="174825"/>
                  <a:pt x="1728788" y="180975"/>
                </a:cubicBezTo>
                <a:cubicBezTo>
                  <a:pt x="1757740" y="200277"/>
                  <a:pt x="1726980" y="182083"/>
                  <a:pt x="1762125" y="195263"/>
                </a:cubicBezTo>
                <a:cubicBezTo>
                  <a:pt x="1768772" y="197756"/>
                  <a:pt x="1781175" y="204788"/>
                  <a:pt x="1781175" y="20478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CH" dirty="0"/>
          </a:p>
        </p:txBody>
      </p:sp>
      <p:sp>
        <p:nvSpPr>
          <p:cNvPr id="234" name="TextBox 93">
            <a:extLst>
              <a:ext uri="{FF2B5EF4-FFF2-40B4-BE49-F238E27FC236}">
                <a16:creationId xmlns:a16="http://schemas.microsoft.com/office/drawing/2014/main" id="{C506332E-C99F-4815-BD2F-61327DCF2D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35762" y="2188427"/>
            <a:ext cx="625475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CC3300"/>
              </a:buClr>
              <a:buSzPct val="10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lr>
                <a:srgbClr val="CC3300"/>
              </a:buClr>
              <a:buSzPct val="10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10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10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10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3300"/>
              </a:buClr>
              <a:buSzPct val="100000"/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100" dirty="0">
                <a:latin typeface="Comic Sans MS" panose="030F0702030302020204" pitchFamily="66" charset="0"/>
              </a:rPr>
              <a:t>failure</a:t>
            </a:r>
            <a:endParaRPr lang="de-CH" altLang="en-US" sz="1100" dirty="0">
              <a:latin typeface="Comic Sans MS" panose="030F0702030302020204" pitchFamily="66" charset="0"/>
            </a:endParaRPr>
          </a:p>
        </p:txBody>
      </p: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329C1E29-2B88-416B-9F5E-C88F0A4DCAE4}"/>
              </a:ext>
            </a:extLst>
          </p:cNvPr>
          <p:cNvCxnSpPr/>
          <p:nvPr/>
        </p:nvCxnSpPr>
        <p:spPr>
          <a:xfrm flipH="1" flipV="1">
            <a:off x="7871457" y="2129322"/>
            <a:ext cx="0" cy="142875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9609F6BF-44D2-4AED-A743-46DF7CC8C773}"/>
              </a:ext>
            </a:extLst>
          </p:cNvPr>
          <p:cNvCxnSpPr/>
          <p:nvPr/>
        </p:nvCxnSpPr>
        <p:spPr>
          <a:xfrm>
            <a:off x="3322349" y="2444503"/>
            <a:ext cx="244792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>
            <a:extLst>
              <a:ext uri="{FF2B5EF4-FFF2-40B4-BE49-F238E27FC236}">
                <a16:creationId xmlns:a16="http://schemas.microsoft.com/office/drawing/2014/main" id="{21AB28C1-F6DD-48C2-9E49-D9301142CB17}"/>
              </a:ext>
            </a:extLst>
          </p:cNvPr>
          <p:cNvSpPr txBox="1"/>
          <p:nvPr/>
        </p:nvSpPr>
        <p:spPr>
          <a:xfrm>
            <a:off x="4870231" y="2409902"/>
            <a:ext cx="908050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+mj-lt"/>
              </a:rPr>
              <a:t>Time [s]</a:t>
            </a:r>
            <a:endParaRPr lang="de-CH" sz="1600" dirty="0">
              <a:latin typeface="+mj-lt"/>
            </a:endParaRPr>
          </a:p>
        </p:txBody>
      </p:sp>
      <p:sp>
        <p:nvSpPr>
          <p:cNvPr id="238" name="Text Box 220">
            <a:extLst>
              <a:ext uri="{FF2B5EF4-FFF2-40B4-BE49-F238E27FC236}">
                <a16:creationId xmlns:a16="http://schemas.microsoft.com/office/drawing/2014/main" id="{C2B15611-1FC2-4084-A1AB-1033D1843B54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-1" y="3068310"/>
            <a:ext cx="3028951" cy="9356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auto">
              <a:spcBef>
                <a:spcPct val="50000"/>
              </a:spcBef>
              <a:spcAft>
                <a:spcPts val="0"/>
              </a:spcAft>
              <a:buFont typeface="Wingdings" panose="05000000000000000000" pitchFamily="2" charset="2"/>
              <a:buChar char="§"/>
              <a:defRPr/>
            </a:pPr>
            <a:r>
              <a:rPr lang="en-US" sz="1800" kern="0" dirty="0">
                <a:cs typeface="Arial"/>
              </a:rPr>
              <a:t>Operations under scaled voltage for energy efficiency</a:t>
            </a:r>
          </a:p>
          <a:p>
            <a:pPr lvl="1" algn="ctr">
              <a:spcBef>
                <a:spcPct val="50000"/>
              </a:spcBef>
              <a:defRPr/>
            </a:pPr>
            <a:r>
              <a:rPr lang="en-US" sz="1600" kern="0" dirty="0">
                <a:cs typeface="Arial"/>
              </a:rPr>
              <a:t>More sensitive to failures</a:t>
            </a:r>
          </a:p>
        </p:txBody>
      </p:sp>
      <p:pic>
        <p:nvPicPr>
          <p:cNvPr id="239" name="Picture 6">
            <a:extLst>
              <a:ext uri="{FF2B5EF4-FFF2-40B4-BE49-F238E27FC236}">
                <a16:creationId xmlns:a16="http://schemas.microsoft.com/office/drawing/2014/main" id="{67AA17E5-54E7-4358-8DF2-9B246848F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310" y="2865232"/>
            <a:ext cx="1954786" cy="1560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7" name="Picture 246" descr="A close up of a map&#10;&#10;Description automatically generated">
            <a:extLst>
              <a:ext uri="{FF2B5EF4-FFF2-40B4-BE49-F238E27FC236}">
                <a16:creationId xmlns:a16="http://schemas.microsoft.com/office/drawing/2014/main" id="{42F21BB3-652E-47FE-9830-AB6BE7CB967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877" y="2693037"/>
            <a:ext cx="2782623" cy="1692764"/>
          </a:xfrm>
          <a:prstGeom prst="rect">
            <a:avLst/>
          </a:prstGeom>
        </p:spPr>
      </p:pic>
      <p:sp>
        <p:nvSpPr>
          <p:cNvPr id="249" name="TextBox 248">
            <a:extLst>
              <a:ext uri="{FF2B5EF4-FFF2-40B4-BE49-F238E27FC236}">
                <a16:creationId xmlns:a16="http://schemas.microsoft.com/office/drawing/2014/main" id="{4EA4835A-2B7B-4D26-944A-EFAC310D9E81}"/>
              </a:ext>
            </a:extLst>
          </p:cNvPr>
          <p:cNvSpPr txBox="1"/>
          <p:nvPr/>
        </p:nvSpPr>
        <p:spPr>
          <a:xfrm>
            <a:off x="7990645" y="4109670"/>
            <a:ext cx="1214820" cy="33855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+mj-lt"/>
              </a:rPr>
              <a:t>Source: Intel</a:t>
            </a:r>
            <a:endParaRPr lang="de-CH" sz="1600" dirty="0">
              <a:latin typeface="+mj-lt"/>
            </a:endParaRPr>
          </a:p>
        </p:txBody>
      </p:sp>
      <p:sp>
        <p:nvSpPr>
          <p:cNvPr id="245" name="TextBox 244">
            <a:extLst>
              <a:ext uri="{FF2B5EF4-FFF2-40B4-BE49-F238E27FC236}">
                <a16:creationId xmlns:a16="http://schemas.microsoft.com/office/drawing/2014/main" id="{92149EA9-A328-483D-8BD1-E63F9C80747F}"/>
              </a:ext>
            </a:extLst>
          </p:cNvPr>
          <p:cNvSpPr txBox="1"/>
          <p:nvPr/>
        </p:nvSpPr>
        <p:spPr>
          <a:xfrm>
            <a:off x="620109" y="4452184"/>
            <a:ext cx="8187391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i="1" dirty="0">
                <a:ln/>
                <a:solidFill>
                  <a:schemeClr val="accent6">
                    <a:lumMod val="50000"/>
                  </a:schemeClr>
                </a:solidFill>
              </a:rPr>
              <a:t>Threaten System Functionality and Output Quality</a:t>
            </a:r>
          </a:p>
        </p:txBody>
      </p:sp>
    </p:spTree>
    <p:extLst>
      <p:ext uri="{BB962C8B-B14F-4D97-AF65-F5344CB8AC3E}">
        <p14:creationId xmlns:p14="http://schemas.microsoft.com/office/powerpoint/2010/main" val="131551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" grpId="0"/>
      <p:bldP spid="218" grpId="0"/>
      <p:bldP spid="232" grpId="0" animBg="1"/>
      <p:bldP spid="233" grpId="0" animBg="1"/>
      <p:bldP spid="234" grpId="0"/>
      <p:bldP spid="237" grpId="0"/>
      <p:bldP spid="238" grpId="0" build="p"/>
      <p:bldP spid="249" grpId="0"/>
      <p:bldP spid="24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A5E8CE-019D-41C1-B08F-759105EB3D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31520"/>
            <a:ext cx="9144000" cy="418338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Error mitigation schemes that try to strike a balance between protection efficacy and energy based on:</a:t>
            </a:r>
          </a:p>
          <a:p>
            <a:pPr lvl="1"/>
            <a:r>
              <a:rPr lang="en-US" dirty="0"/>
              <a:t>adaptive voltage/frequency scaling 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Impact evaluation of errors on micro-architecture/applications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685800" lvl="2" indent="0">
              <a:buNone/>
            </a:pPr>
            <a:r>
              <a:rPr lang="en-US" dirty="0"/>
              <a:t> </a:t>
            </a:r>
          </a:p>
          <a:p>
            <a:pPr marL="3429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270151-5607-48D1-B315-D7BF7EC97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Addressing Timing Failures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F03ADA-01A3-4341-A525-34B6A39A0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16 March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9F0535-43AF-4C47-8369-5F9A1910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 / 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28C69D-8255-4C4A-AD3D-6E4834522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4</a:t>
            </a:fld>
            <a:endParaRPr lang="en-US" noProof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206D933-62C9-4A8E-AD0F-07910A8D0FF6}"/>
              </a:ext>
            </a:extLst>
          </p:cNvPr>
          <p:cNvSpPr/>
          <p:nvPr/>
        </p:nvSpPr>
        <p:spPr>
          <a:xfrm>
            <a:off x="297776" y="2284822"/>
            <a:ext cx="4245372" cy="25631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9205B5-7F74-4A60-8037-A0106EB5DDE4}"/>
              </a:ext>
            </a:extLst>
          </p:cNvPr>
          <p:cNvSpPr txBox="1"/>
          <p:nvPr/>
        </p:nvSpPr>
        <p:spPr>
          <a:xfrm>
            <a:off x="297776" y="2284822"/>
            <a:ext cx="43281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Frameworks that try to model timing errors based on: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Statistical models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/>
              <a:t>Machine learning algorithms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A2322A-A3B3-4CF1-982C-ADC3A2F34E5F}"/>
              </a:ext>
            </a:extLst>
          </p:cNvPr>
          <p:cNvSpPr txBox="1"/>
          <p:nvPr/>
        </p:nvSpPr>
        <p:spPr>
          <a:xfrm>
            <a:off x="420318" y="3140928"/>
            <a:ext cx="4040042" cy="338554"/>
          </a:xfrm>
          <a:prstGeom prst="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r>
              <a:rPr lang="en-US" sz="1600" dirty="0">
                <a:sym typeface="Wingdings" panose="05000000000000000000" pitchFamily="2" charset="2"/>
              </a:rPr>
              <a:t>  </a:t>
            </a:r>
            <a:r>
              <a:rPr lang="en-US" sz="1600" b="1" dirty="0">
                <a:ln/>
              </a:rPr>
              <a:t>Errors are not related to the circuits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CD9F3A-0A95-488F-9591-9B623C6894F9}"/>
              </a:ext>
            </a:extLst>
          </p:cNvPr>
          <p:cNvSpPr txBox="1"/>
          <p:nvPr/>
        </p:nvSpPr>
        <p:spPr>
          <a:xfrm>
            <a:off x="420317" y="4016954"/>
            <a:ext cx="4040043" cy="584775"/>
          </a:xfrm>
          <a:prstGeom prst="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r>
              <a:rPr lang="en-US" sz="1600" dirty="0">
                <a:sym typeface="Wingdings" panose="05000000000000000000" pitchFamily="2" charset="2"/>
              </a:rPr>
              <a:t>  </a:t>
            </a:r>
            <a:r>
              <a:rPr lang="en-US" sz="1600" b="1" dirty="0">
                <a:ln/>
              </a:rPr>
              <a:t>Ignore the impact of all the concurrently executed instructions on error rate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ABA927B-35EE-46D2-AFA7-59520807CA99}"/>
              </a:ext>
            </a:extLst>
          </p:cNvPr>
          <p:cNvGrpSpPr/>
          <p:nvPr/>
        </p:nvGrpSpPr>
        <p:grpSpPr>
          <a:xfrm>
            <a:off x="4625936" y="2275571"/>
            <a:ext cx="4245372" cy="2563129"/>
            <a:chOff x="3381167" y="3586291"/>
            <a:chExt cx="4173710" cy="3320715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879D411-0C42-4DE4-8F4C-95484C54015C}"/>
                </a:ext>
              </a:extLst>
            </p:cNvPr>
            <p:cNvSpPr/>
            <p:nvPr/>
          </p:nvSpPr>
          <p:spPr>
            <a:xfrm>
              <a:off x="3381167" y="3586291"/>
              <a:ext cx="4173710" cy="3320715"/>
            </a:xfrm>
            <a:prstGeom prst="rect">
              <a:avLst/>
            </a:prstGeom>
            <a:solidFill>
              <a:srgbClr val="FF8F8F">
                <a:alpha val="47000"/>
              </a:srgbClr>
            </a:solidFill>
            <a:ln>
              <a:noFill/>
            </a:ln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F7834E0F-E1A8-4D83-8FCB-5ED168043726}"/>
                </a:ext>
              </a:extLst>
            </p:cNvPr>
            <p:cNvSpPr txBox="1">
              <a:spLocks/>
            </p:cNvSpPr>
            <p:nvPr/>
          </p:nvSpPr>
          <p:spPr>
            <a:xfrm>
              <a:off x="3441989" y="3651102"/>
              <a:ext cx="4052065" cy="314834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Clr>
                  <a:schemeClr val="accent6">
                    <a:lumMod val="75000"/>
                  </a:schemeClr>
                </a:buClr>
                <a:buFont typeface="Courier New" panose="02070309020205020404" pitchFamily="49" charset="0"/>
                <a:buChar char="o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Clr>
                  <a:schemeClr val="accent6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chemeClr val="tx1"/>
                </a:buClr>
                <a:buFont typeface="Arial" panose="020B0604020202020204" pitchFamily="34" charset="0"/>
                <a:buChar char="•"/>
              </a:pPr>
              <a:r>
                <a:rPr lang="en-US" dirty="0"/>
                <a:t>Stress code generation for testing the efficacy of developed methods </a:t>
              </a:r>
            </a:p>
            <a:p>
              <a:pPr lvl="1">
                <a:buClr>
                  <a:schemeClr val="tx1"/>
                </a:buClr>
                <a:buFont typeface="Wingdings" panose="05000000000000000000" pitchFamily="2" charset="2"/>
                <a:buChar char="Ø"/>
              </a:pPr>
              <a:r>
                <a:rPr lang="en-US" dirty="0"/>
                <a:t>Identify in advance worst-case frequency/voltage fluctuations </a:t>
              </a:r>
            </a:p>
            <a:p>
              <a:pPr lvl="1">
                <a:buClr>
                  <a:schemeClr val="tx1"/>
                </a:buClr>
              </a:pPr>
              <a:endParaRPr lang="en-US" dirty="0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782C50D-6D6B-4944-B387-32576482DCAA}"/>
              </a:ext>
            </a:extLst>
          </p:cNvPr>
          <p:cNvSpPr txBox="1"/>
          <p:nvPr/>
        </p:nvSpPr>
        <p:spPr>
          <a:xfrm>
            <a:off x="4808192" y="3731150"/>
            <a:ext cx="3961181" cy="338554"/>
          </a:xfrm>
          <a:prstGeom prst="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 </a:t>
            </a:r>
            <a:r>
              <a:rPr lang="en-US" sz="1600" dirty="0">
                <a:sym typeface="Wingdings" panose="05000000000000000000" pitchFamily="2" charset="2"/>
              </a:rPr>
              <a:t>  </a:t>
            </a:r>
            <a:r>
              <a:rPr lang="en-US" sz="1600" b="1" dirty="0">
                <a:ln/>
              </a:rPr>
              <a:t>Agnostic of the underlying hardware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241F4C-9C57-454D-B937-56B3551F3021}"/>
              </a:ext>
            </a:extLst>
          </p:cNvPr>
          <p:cNvSpPr txBox="1"/>
          <p:nvPr/>
        </p:nvSpPr>
        <p:spPr>
          <a:xfrm>
            <a:off x="4808192" y="4063715"/>
            <a:ext cx="3961181" cy="338554"/>
          </a:xfrm>
          <a:prstGeom prst="rect">
            <a:avLst/>
          </a:prstGeom>
          <a:solidFill>
            <a:schemeClr val="accent1">
              <a:lumMod val="60000"/>
              <a:lumOff val="40000"/>
              <a:alpha val="55000"/>
            </a:schemeClr>
          </a:solidFill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r>
              <a:rPr lang="en-US" sz="1600" dirty="0">
                <a:sym typeface="Wingdings" panose="05000000000000000000" pitchFamily="2" charset="2"/>
              </a:rPr>
              <a:t>  </a:t>
            </a:r>
            <a:r>
              <a:rPr lang="en-US" sz="1600" b="1" dirty="0">
                <a:ln/>
              </a:rPr>
              <a:t>Require custom-made infrastructure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1CF6382-D50C-4288-B29E-CB8B45F92163}"/>
              </a:ext>
            </a:extLst>
          </p:cNvPr>
          <p:cNvSpPr txBox="1"/>
          <p:nvPr/>
        </p:nvSpPr>
        <p:spPr>
          <a:xfrm>
            <a:off x="5007557" y="1331220"/>
            <a:ext cx="4349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error prediction/detection</a:t>
            </a:r>
          </a:p>
        </p:txBody>
      </p:sp>
    </p:spTree>
    <p:extLst>
      <p:ext uri="{BB962C8B-B14F-4D97-AF65-F5344CB8AC3E}">
        <p14:creationId xmlns:p14="http://schemas.microsoft.com/office/powerpoint/2010/main" val="31773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/>
      <p:bldP spid="8" grpId="0" animBg="1"/>
      <p:bldP spid="13" grpId="0" animBg="1"/>
      <p:bldP spid="7" grpId="0" animBg="1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D0D321-9B71-4601-AAA4-5F6F0648C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83920"/>
            <a:ext cx="9144000" cy="38359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1" u="sng" dirty="0"/>
              <a:t>DEFCON</a:t>
            </a:r>
            <a:r>
              <a:rPr lang="en-US" dirty="0"/>
              <a:t>, a fully automated framework that: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86B06F0-B578-42BF-8AC1-424FE93E1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Proposed Approach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DA8EA-7D06-4C2E-9225-6B70CF9A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16 March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374C7-FEDE-43BB-923E-2A6E5135F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 / 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3C000C-2124-4A84-8025-6D42EFABD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5</a:t>
            </a:fld>
            <a:endParaRPr lang="en-US" noProof="1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E492CC4-801E-4D70-B7E8-81D897586EE7}"/>
              </a:ext>
            </a:extLst>
          </p:cNvPr>
          <p:cNvSpPr/>
          <p:nvPr/>
        </p:nvSpPr>
        <p:spPr>
          <a:xfrm>
            <a:off x="1275057" y="1979396"/>
            <a:ext cx="6507479" cy="238842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1CB221-0212-4A1C-BF0E-8CD55C6105A9}"/>
              </a:ext>
            </a:extLst>
          </p:cNvPr>
          <p:cNvSpPr txBox="1"/>
          <p:nvPr/>
        </p:nvSpPr>
        <p:spPr>
          <a:xfrm>
            <a:off x="1361464" y="1964812"/>
            <a:ext cx="62712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Our Contributions:</a:t>
            </a:r>
          </a:p>
          <a:p>
            <a:pPr algn="ctr"/>
            <a:endParaRPr lang="en-US" dirty="0"/>
          </a:p>
          <a:p>
            <a:pPr marL="342900" indent="-342900" algn="ctr">
              <a:buClr>
                <a:srgbClr val="FF0000"/>
              </a:buClr>
              <a:buFont typeface="+mj-lt"/>
              <a:buAutoNum type="arabicPeriod"/>
            </a:pPr>
            <a:r>
              <a:rPr lang="en-US" dirty="0"/>
              <a:t>Analysis of the impact of </a:t>
            </a:r>
            <a:r>
              <a:rPr lang="en-US" b="1" dirty="0">
                <a:solidFill>
                  <a:srgbClr val="C00000"/>
                </a:solidFill>
              </a:rPr>
              <a:t>instruction execution history </a:t>
            </a:r>
          </a:p>
          <a:p>
            <a:pPr algn="ctr">
              <a:buClr>
                <a:srgbClr val="FF0000"/>
              </a:buClr>
            </a:pPr>
            <a:r>
              <a:rPr lang="en-US" dirty="0"/>
              <a:t>on error rate                                                               </a:t>
            </a:r>
          </a:p>
          <a:p>
            <a:pPr marL="342900" indent="-342900" algn="ctr">
              <a:buClr>
                <a:schemeClr val="accent5">
                  <a:lumMod val="50000"/>
                </a:schemeClr>
              </a:buClr>
              <a:buFont typeface="+mj-lt"/>
              <a:buAutoNum type="arabicPeriod" startAt="2"/>
            </a:pPr>
            <a:r>
              <a:rPr lang="en-US" dirty="0"/>
              <a:t>Integration of a properly formulated </a:t>
            </a:r>
            <a:r>
              <a:rPr lang="en-US" b="1" dirty="0">
                <a:solidFill>
                  <a:schemeClr val="accent5">
                    <a:lumMod val="50000"/>
                  </a:schemeClr>
                </a:solidFill>
              </a:rPr>
              <a:t>genetic algorithm</a:t>
            </a:r>
            <a:r>
              <a:rPr lang="en-US" dirty="0"/>
              <a:t> with accurate post layout </a:t>
            </a:r>
            <a:r>
              <a:rPr lang="en-US" dirty="0" err="1"/>
              <a:t>gatelevel</a:t>
            </a:r>
            <a:r>
              <a:rPr lang="en-US" dirty="0"/>
              <a:t> simulation</a:t>
            </a:r>
          </a:p>
          <a:p>
            <a:pPr marL="342900" indent="-342900" algn="ctr">
              <a:buClr>
                <a:srgbClr val="7030A0"/>
              </a:buClr>
              <a:buFont typeface="+mj-lt"/>
              <a:buAutoNum type="arabicPeriod" startAt="3"/>
            </a:pPr>
            <a:r>
              <a:rPr lang="en-US" dirty="0"/>
              <a:t>Introduction of an </a:t>
            </a:r>
            <a:r>
              <a:rPr lang="en-US" b="1" dirty="0">
                <a:solidFill>
                  <a:srgbClr val="7030A0"/>
                </a:solidFill>
              </a:rPr>
              <a:t>application vulnerability metric</a:t>
            </a:r>
            <a:r>
              <a:rPr lang="en-US" dirty="0"/>
              <a:t> to quantify the application susceptibility to timing failures</a:t>
            </a:r>
          </a:p>
          <a:p>
            <a:pPr marL="342900" indent="-342900" algn="ctr">
              <a:buFont typeface="+mj-lt"/>
              <a:buAutoNum type="arabicPeriod" startAt="3"/>
            </a:pPr>
            <a:endParaRPr lang="en-US" dirty="0"/>
          </a:p>
          <a:p>
            <a:pPr marL="342900" indent="-342900" algn="ctr">
              <a:buFont typeface="+mj-lt"/>
              <a:buAutoNum type="arabicPeriod" startAt="3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88A4F6-40C6-4703-BAA6-962B98E14BD1}"/>
              </a:ext>
            </a:extLst>
          </p:cNvPr>
          <p:cNvSpPr txBox="1"/>
          <p:nvPr/>
        </p:nvSpPr>
        <p:spPr>
          <a:xfrm>
            <a:off x="5105400" y="1221462"/>
            <a:ext cx="3528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b="1" i="1" u="sng" dirty="0">
                <a:solidFill>
                  <a:srgbClr val="FF0000"/>
                </a:solidFill>
              </a:rPr>
              <a:t>Detects</a:t>
            </a:r>
            <a:r>
              <a:rPr lang="en-US" dirty="0"/>
              <a:t> vulnerable code regions in applications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7C5D4A1-47E4-43F9-B7B7-7B844DB67089}"/>
              </a:ext>
            </a:extLst>
          </p:cNvPr>
          <p:cNvSpPr txBox="1"/>
          <p:nvPr/>
        </p:nvSpPr>
        <p:spPr>
          <a:xfrm>
            <a:off x="510540" y="1221461"/>
            <a:ext cx="3528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§"/>
            </a:pPr>
            <a:r>
              <a:rPr lang="en-US" b="1" i="1" u="sng" dirty="0">
                <a:solidFill>
                  <a:srgbClr val="FF0000"/>
                </a:solidFill>
              </a:rPr>
              <a:t>Generates</a:t>
            </a:r>
            <a:r>
              <a:rPr lang="en-US" dirty="0"/>
              <a:t> failure-prone </a:t>
            </a:r>
          </a:p>
          <a:p>
            <a:pPr algn="ctr"/>
            <a:r>
              <a:rPr lang="en-US" dirty="0"/>
              <a:t>        instruction sequences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FE58776-A358-4AA9-B587-4648612585FC}"/>
              </a:ext>
            </a:extLst>
          </p:cNvPr>
          <p:cNvSpPr txBox="1"/>
          <p:nvPr/>
        </p:nvSpPr>
        <p:spPr>
          <a:xfrm>
            <a:off x="1742728" y="4526634"/>
            <a:ext cx="557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 err="1"/>
              <a:t>DE</a:t>
            </a:r>
            <a:r>
              <a:rPr lang="en-US" dirty="0" err="1"/>
              <a:t>tecting</a:t>
            </a:r>
            <a:r>
              <a:rPr lang="en-US" dirty="0"/>
              <a:t> </a:t>
            </a:r>
            <a:r>
              <a:rPr lang="en-US" b="1" i="1" u="sng" dirty="0"/>
              <a:t>F</a:t>
            </a:r>
            <a:r>
              <a:rPr lang="en-US" dirty="0"/>
              <a:t>ailure-prone </a:t>
            </a:r>
            <a:r>
              <a:rPr lang="en-US" dirty="0" err="1"/>
              <a:t>Instru</a:t>
            </a:r>
            <a:r>
              <a:rPr lang="en-US" b="1" i="1" u="sng" dirty="0" err="1"/>
              <a:t>C</a:t>
            </a:r>
            <a:r>
              <a:rPr lang="en-US" dirty="0" err="1"/>
              <a:t>ti</a:t>
            </a:r>
            <a:r>
              <a:rPr lang="en-US" i="1" u="sng" dirty="0" err="1"/>
              <a:t>O</a:t>
            </a:r>
            <a:r>
              <a:rPr lang="en-US" dirty="0" err="1"/>
              <a:t>n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b="1" u="sng" dirty="0" err="1"/>
              <a:t>N</a:t>
            </a:r>
            <a:r>
              <a:rPr lang="en-US" dirty="0" err="1"/>
              <a:t>ces</a:t>
            </a:r>
            <a:r>
              <a:rPr lang="en-US" dirty="0"/>
              <a:t> (</a:t>
            </a:r>
            <a:r>
              <a:rPr lang="en-US" b="1" i="1" u="sng" dirty="0"/>
              <a:t>DEFCON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0312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7C5AC8-9704-4EAE-BE29-06ABBB94C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64503"/>
            <a:ext cx="9144000" cy="408344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900" dirty="0"/>
              <a:t>Factors that affect timing errors:</a:t>
            </a:r>
          </a:p>
          <a:p>
            <a:pPr lvl="1"/>
            <a:r>
              <a:rPr lang="en-US" sz="1800" dirty="0"/>
              <a:t>Delay increase</a:t>
            </a:r>
          </a:p>
          <a:p>
            <a:pPr lvl="1"/>
            <a:r>
              <a:rPr lang="en-US" sz="1800" dirty="0"/>
              <a:t>Type of instruction</a:t>
            </a:r>
          </a:p>
          <a:p>
            <a:pPr lvl="1"/>
            <a:r>
              <a:rPr lang="en-US" sz="1800" dirty="0"/>
              <a:t>Input operands</a:t>
            </a:r>
          </a:p>
          <a:p>
            <a:pPr lvl="1"/>
            <a:r>
              <a:rPr lang="en-US" sz="1800" dirty="0"/>
              <a:t>Instruction execution history [1]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DE9DBF-5F05-4230-9147-AA84A70A3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Dynamic Timing Failures in Pipelined Cores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56F33A-FD46-465A-B24F-88411A7644E1}"/>
              </a:ext>
            </a:extLst>
          </p:cNvPr>
          <p:cNvSpPr txBox="1"/>
          <p:nvPr/>
        </p:nvSpPr>
        <p:spPr>
          <a:xfrm>
            <a:off x="5058301" y="4403854"/>
            <a:ext cx="4648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0" b="1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055984-E7A8-4642-8BDA-55234A775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914" y="764503"/>
            <a:ext cx="3701293" cy="2570808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B95D67A-ABE6-46E7-A050-6686818F12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72" y="3203650"/>
            <a:ext cx="5591175" cy="8001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106E948-D6C3-4854-89F2-2AF97EBDBD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187" y="3997749"/>
            <a:ext cx="800698" cy="25904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14753E7-8D1D-4B4E-8AA6-EB69BA28033E}"/>
              </a:ext>
            </a:extLst>
          </p:cNvPr>
          <p:cNvSpPr/>
          <p:nvPr/>
        </p:nvSpPr>
        <p:spPr>
          <a:xfrm>
            <a:off x="52965" y="3342807"/>
            <a:ext cx="5410949" cy="259049"/>
          </a:xfrm>
          <a:prstGeom prst="rect">
            <a:avLst/>
          </a:prstGeom>
          <a:solidFill>
            <a:schemeClr val="accent2">
              <a:lumMod val="75000"/>
              <a:alpha val="48000"/>
            </a:schemeClr>
          </a:solidFill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5BA233E-6D13-4620-A725-5806993AD8E4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2162580" y="3018645"/>
            <a:ext cx="544032" cy="31667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CD5E36B-8274-424A-8F75-CF0319F690C5}"/>
              </a:ext>
            </a:extLst>
          </p:cNvPr>
          <p:cNvSpPr txBox="1"/>
          <p:nvPr/>
        </p:nvSpPr>
        <p:spPr>
          <a:xfrm>
            <a:off x="5801534" y="3472331"/>
            <a:ext cx="333182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[1] X. Jiao et al., “</a:t>
            </a:r>
            <a:r>
              <a:rPr lang="en-US" sz="1000" b="1" dirty="0" err="1"/>
              <a:t>Clim</a:t>
            </a:r>
            <a:r>
              <a:rPr lang="en-US" sz="1000" b="1" dirty="0"/>
              <a:t>: A cross-level workload-aware timing error </a:t>
            </a:r>
            <a:r>
              <a:rPr lang="en-US" sz="1000" b="1" dirty="0" err="1"/>
              <a:t>predic</a:t>
            </a:r>
            <a:r>
              <a:rPr lang="en-US" sz="1000" b="1" dirty="0"/>
              <a:t>- </a:t>
            </a:r>
            <a:r>
              <a:rPr lang="en-US" sz="1000" b="1" dirty="0" err="1"/>
              <a:t>tion</a:t>
            </a:r>
            <a:r>
              <a:rPr lang="en-US" sz="1000" b="1" dirty="0"/>
              <a:t> model for functional units,” Trans. on Comp., 2018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977E785-C489-4EFA-9733-6362FBA8E12C}"/>
              </a:ext>
            </a:extLst>
          </p:cNvPr>
          <p:cNvSpPr/>
          <p:nvPr/>
        </p:nvSpPr>
        <p:spPr>
          <a:xfrm>
            <a:off x="2233534" y="2593639"/>
            <a:ext cx="3230380" cy="49792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Window of 2 instruction impacts error rate</a:t>
            </a:r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123EC93A-E9CC-4CC7-9C3F-EF9AA3D183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71" y="4268882"/>
            <a:ext cx="5591175" cy="8001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55C9D2A8-BC7E-48BF-B04C-572B240299A1}"/>
              </a:ext>
            </a:extLst>
          </p:cNvPr>
          <p:cNvSpPr/>
          <p:nvPr/>
        </p:nvSpPr>
        <p:spPr>
          <a:xfrm>
            <a:off x="53743" y="4809933"/>
            <a:ext cx="5410171" cy="259049"/>
          </a:xfrm>
          <a:prstGeom prst="rect">
            <a:avLst/>
          </a:prstGeom>
          <a:solidFill>
            <a:schemeClr val="accent2">
              <a:lumMod val="75000"/>
              <a:alpha val="48000"/>
            </a:schemeClr>
          </a:solidFill>
          <a:ln w="2857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044ADE-15D7-431D-AAA9-AE8231829DA5}"/>
              </a:ext>
            </a:extLst>
          </p:cNvPr>
          <p:cNvCxnSpPr>
            <a:cxnSpLocks/>
            <a:stCxn id="47" idx="3"/>
            <a:endCxn id="19" idx="3"/>
          </p:cNvCxnSpPr>
          <p:nvPr/>
        </p:nvCxnSpPr>
        <p:spPr>
          <a:xfrm flipV="1">
            <a:off x="5463914" y="4780521"/>
            <a:ext cx="1067251" cy="158937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B8F6CFEC-7003-4D92-942A-F9CB32573C2A}"/>
              </a:ext>
            </a:extLst>
          </p:cNvPr>
          <p:cNvSpPr/>
          <p:nvPr/>
        </p:nvSpPr>
        <p:spPr>
          <a:xfrm>
            <a:off x="6123664" y="4111673"/>
            <a:ext cx="2782592" cy="78360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Same Window of 2 instructions manifests NO error 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067139E-AD0F-4B82-8051-79E369E8290E}"/>
              </a:ext>
            </a:extLst>
          </p:cNvPr>
          <p:cNvSpPr/>
          <p:nvPr/>
        </p:nvSpPr>
        <p:spPr>
          <a:xfrm>
            <a:off x="1318260" y="1599692"/>
            <a:ext cx="6507479" cy="266877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Deep instruction execution history impacts failure rate.</a:t>
            </a:r>
          </a:p>
          <a:p>
            <a:pPr algn="ctr"/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How many instructions within a sequence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affect the timing error manifestation?</a:t>
            </a:r>
          </a:p>
        </p:txBody>
      </p:sp>
    </p:spTree>
    <p:extLst>
      <p:ext uri="{BB962C8B-B14F-4D97-AF65-F5344CB8AC3E}">
        <p14:creationId xmlns:p14="http://schemas.microsoft.com/office/powerpoint/2010/main" val="141102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43" grpId="0"/>
      <p:bldP spid="18" grpId="0" animBg="1"/>
      <p:bldP spid="47" grpId="0" animBg="1"/>
      <p:bldP spid="19" grpId="0" animBg="1"/>
      <p:bldP spid="5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close up of a logo&#10;&#10;Description automatically generated">
            <a:extLst>
              <a:ext uri="{FF2B5EF4-FFF2-40B4-BE49-F238E27FC236}">
                <a16:creationId xmlns:a16="http://schemas.microsoft.com/office/drawing/2014/main" id="{C875BC49-D4EE-42F0-82C7-18FF801E0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535" y="2454261"/>
            <a:ext cx="2146427" cy="77529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7D6B1B7-7B94-4F1A-8B1A-E4528B98B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27024"/>
            <a:ext cx="9144000" cy="3992894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b="1" i="1" u="sng" dirty="0"/>
              <a:t>Intuition:</a:t>
            </a:r>
            <a:r>
              <a:rPr lang="en-US" dirty="0"/>
              <a:t> All the concurrently executed instruction affect the error rate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8DA17B-F29E-48B7-8536-28E75FA46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Role of Instruction Execution History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AEC21CC-2B6B-40FF-95C7-C25EA33FD45A}"/>
              </a:ext>
            </a:extLst>
          </p:cNvPr>
          <p:cNvSpPr/>
          <p:nvPr/>
        </p:nvSpPr>
        <p:spPr>
          <a:xfrm>
            <a:off x="182093" y="1108095"/>
            <a:ext cx="8825719" cy="13278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832377B-20DB-4623-B97E-5A64EAEA22E4}"/>
              </a:ext>
            </a:extLst>
          </p:cNvPr>
          <p:cNvSpPr txBox="1">
            <a:spLocks/>
          </p:cNvSpPr>
          <p:nvPr/>
        </p:nvSpPr>
        <p:spPr>
          <a:xfrm>
            <a:off x="336499" y="1130002"/>
            <a:ext cx="8625408" cy="1575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</a:schemeClr>
              </a:buClr>
              <a:buFont typeface="Courier New" panose="02070309020205020404" pitchFamily="49" charset="0"/>
              <a:buChar char="o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6">
                  <a:lumMod val="75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chemeClr val="tx1"/>
              </a:buClr>
              <a:buNone/>
            </a:pPr>
            <a:r>
              <a:rPr lang="en-US" sz="1600" dirty="0"/>
              <a:t>Experiment Setup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500" dirty="0"/>
              <a:t>- </a:t>
            </a:r>
            <a:r>
              <a:rPr lang="en-US" sz="1600" dirty="0"/>
              <a:t>Design under test: FPU                                                                                                    - Pipeline dept: 6</a:t>
            </a:r>
          </a:p>
          <a:p>
            <a:pPr marL="0" indent="0">
              <a:buClr>
                <a:schemeClr val="tx1"/>
              </a:buClr>
              <a:buNone/>
            </a:pPr>
            <a:r>
              <a:rPr lang="en-US" sz="1600" dirty="0"/>
              <a:t>- Input: 1M instruction sequences            - 15% clock reduction -&gt; 15% variation-induced delay increase</a:t>
            </a:r>
          </a:p>
          <a:p>
            <a:pPr marL="457200" lvl="1" indent="0" algn="ctr">
              <a:buClr>
                <a:schemeClr val="tx1"/>
              </a:buClr>
              <a:buNone/>
            </a:pPr>
            <a:r>
              <a:rPr lang="en-US" sz="1600" dirty="0"/>
              <a:t>- windows of increasing number of concurrently executed instructions</a:t>
            </a:r>
          </a:p>
        </p:txBody>
      </p:sp>
      <p:pic>
        <p:nvPicPr>
          <p:cNvPr id="12" name="Picture 11" descr="A picture containing clock&#10;&#10;Description automatically generated">
            <a:extLst>
              <a:ext uri="{FF2B5EF4-FFF2-40B4-BE49-F238E27FC236}">
                <a16:creationId xmlns:a16="http://schemas.microsoft.com/office/drawing/2014/main" id="{50ED7AE0-A314-4E0A-A566-8C4667D070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0" y="3035508"/>
            <a:ext cx="6610662" cy="205840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7D49EA0-262E-4A3A-81C2-8F8BEE111F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3959" y="3252865"/>
            <a:ext cx="5276975" cy="1342119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44E5BA5-B04A-4D7A-B8BA-6A4483DED7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9772" y="3567659"/>
            <a:ext cx="897038" cy="1681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ABBFAB-6C18-4B11-A109-1B6270571B7B}"/>
              </a:ext>
            </a:extLst>
          </p:cNvPr>
          <p:cNvSpPr txBox="1"/>
          <p:nvPr/>
        </p:nvSpPr>
        <p:spPr>
          <a:xfrm>
            <a:off x="1108874" y="2612148"/>
            <a:ext cx="3046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 = Faulty ISQs / # Total ISQs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1D49AF-B90C-454E-ACFB-A96BFCF00087}"/>
              </a:ext>
            </a:extLst>
          </p:cNvPr>
          <p:cNvSpPr txBox="1"/>
          <p:nvPr/>
        </p:nvSpPr>
        <p:spPr>
          <a:xfrm rot="16200000">
            <a:off x="-487769" y="3598296"/>
            <a:ext cx="1734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Rate (ER)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162E681-EB0F-4345-8C9E-D69AD1C62905}"/>
              </a:ext>
            </a:extLst>
          </p:cNvPr>
          <p:cNvSpPr txBox="1"/>
          <p:nvPr/>
        </p:nvSpPr>
        <p:spPr>
          <a:xfrm rot="16200000">
            <a:off x="5921601" y="3741544"/>
            <a:ext cx="227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Average Relative Error</a:t>
            </a:r>
          </a:p>
          <a:p>
            <a:r>
              <a:rPr lang="en-US" dirty="0"/>
              <a:t>             </a:t>
            </a:r>
            <a:r>
              <a:rPr lang="en-US" dirty="0" err="1"/>
              <a:t>avgRE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44AB51-A90F-4C35-BEC5-B36B4FB84CFD}"/>
              </a:ext>
            </a:extLst>
          </p:cNvPr>
          <p:cNvSpPr txBox="1"/>
          <p:nvPr/>
        </p:nvSpPr>
        <p:spPr>
          <a:xfrm>
            <a:off x="6160081" y="4366379"/>
            <a:ext cx="4648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4B357B-2611-43E5-A161-1900C422F8D8}"/>
              </a:ext>
            </a:extLst>
          </p:cNvPr>
          <p:cNvSpPr txBox="1"/>
          <p:nvPr/>
        </p:nvSpPr>
        <p:spPr>
          <a:xfrm>
            <a:off x="6144754" y="3748028"/>
            <a:ext cx="4648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0.5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A52F73-914C-4EFD-AAA9-B38C0411A20A}"/>
              </a:ext>
            </a:extLst>
          </p:cNvPr>
          <p:cNvSpPr txBox="1"/>
          <p:nvPr/>
        </p:nvSpPr>
        <p:spPr>
          <a:xfrm>
            <a:off x="6152374" y="3147633"/>
            <a:ext cx="4648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1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FC4BB0E-293E-4D85-9CE7-883A5B702A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51006" y="3128518"/>
            <a:ext cx="452006" cy="1705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2FB3A09-E851-40BE-9EDE-BE8E6DB26E03}"/>
              </a:ext>
            </a:extLst>
          </p:cNvPr>
          <p:cNvSpPr txBox="1"/>
          <p:nvPr/>
        </p:nvSpPr>
        <p:spPr>
          <a:xfrm>
            <a:off x="5923823" y="2749079"/>
            <a:ext cx="3046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avgRE</a:t>
            </a:r>
            <a:r>
              <a:rPr lang="en-US" dirty="0"/>
              <a:t> = 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ABD18D5-FC6D-4417-A04E-968E9F8676A4}"/>
              </a:ext>
            </a:extLst>
          </p:cNvPr>
          <p:cNvCxnSpPr>
            <a:cxnSpLocks/>
          </p:cNvCxnSpPr>
          <p:nvPr/>
        </p:nvCxnSpPr>
        <p:spPr>
          <a:xfrm flipH="1">
            <a:off x="2047444" y="3401138"/>
            <a:ext cx="2669226" cy="0"/>
          </a:xfrm>
          <a:prstGeom prst="line">
            <a:avLst/>
          </a:prstGeom>
          <a:ln w="190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C0DA26-88F4-4077-B028-DBB0E69E9ED0}"/>
              </a:ext>
            </a:extLst>
          </p:cNvPr>
          <p:cNvCxnSpPr>
            <a:cxnSpLocks/>
          </p:cNvCxnSpPr>
          <p:nvPr/>
        </p:nvCxnSpPr>
        <p:spPr>
          <a:xfrm flipV="1">
            <a:off x="2247040" y="3401138"/>
            <a:ext cx="0" cy="360634"/>
          </a:xfrm>
          <a:prstGeom prst="straightConnector1">
            <a:avLst/>
          </a:prstGeom>
          <a:ln w="12700">
            <a:solidFill>
              <a:srgbClr val="C00000"/>
            </a:solidFill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9C4AC18-4491-496C-A568-018006AD31D4}"/>
              </a:ext>
            </a:extLst>
          </p:cNvPr>
          <p:cNvSpPr txBox="1"/>
          <p:nvPr/>
        </p:nvSpPr>
        <p:spPr>
          <a:xfrm>
            <a:off x="2287715" y="3394837"/>
            <a:ext cx="645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27%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608802F-057C-47F0-9A43-A41F57B4ABA0}"/>
              </a:ext>
            </a:extLst>
          </p:cNvPr>
          <p:cNvCxnSpPr>
            <a:cxnSpLocks/>
          </p:cNvCxnSpPr>
          <p:nvPr/>
        </p:nvCxnSpPr>
        <p:spPr>
          <a:xfrm flipH="1">
            <a:off x="2247040" y="4349510"/>
            <a:ext cx="3587483" cy="24364"/>
          </a:xfrm>
          <a:prstGeom prst="line">
            <a:avLst/>
          </a:prstGeom>
          <a:ln w="19050">
            <a:solidFill>
              <a:srgbClr val="00206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DD8D26-4C6A-428F-B672-9107360B5F8B}"/>
              </a:ext>
            </a:extLst>
          </p:cNvPr>
          <p:cNvCxnSpPr>
            <a:cxnSpLocks/>
          </p:cNvCxnSpPr>
          <p:nvPr/>
        </p:nvCxnSpPr>
        <p:spPr>
          <a:xfrm>
            <a:off x="5201476" y="3291316"/>
            <a:ext cx="0" cy="1050699"/>
          </a:xfrm>
          <a:prstGeom prst="line">
            <a:avLst/>
          </a:prstGeom>
          <a:ln w="19050">
            <a:solidFill>
              <a:srgbClr val="255076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D7DE56C-1DB4-474D-93BC-26AD0C8F0572}"/>
              </a:ext>
            </a:extLst>
          </p:cNvPr>
          <p:cNvSpPr txBox="1"/>
          <p:nvPr/>
        </p:nvSpPr>
        <p:spPr>
          <a:xfrm>
            <a:off x="5143837" y="3627519"/>
            <a:ext cx="6454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88%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9A5E27F4-0AB6-4F8B-9512-DA24AED715E8}"/>
              </a:ext>
            </a:extLst>
          </p:cNvPr>
          <p:cNvSpPr/>
          <p:nvPr/>
        </p:nvSpPr>
        <p:spPr>
          <a:xfrm>
            <a:off x="1192104" y="1197686"/>
            <a:ext cx="6696157" cy="266733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All the instructions preceding the currently executed instruction in the pipeline  may trigger a timing failure in this instruction</a:t>
            </a:r>
          </a:p>
          <a:p>
            <a:pPr algn="ctr"/>
            <a:endParaRPr lang="en-US" b="1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Evaluations of all parameters that affect timing failures: </a:t>
            </a:r>
          </a:p>
          <a:p>
            <a:pPr algn="ctr"/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6 instruction types, two 64 bits input operands, pipeline-depth=6</a:t>
            </a:r>
          </a:p>
          <a:p>
            <a:pPr algn="ctr"/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  <a:p>
            <a:pPr algn="ctr"/>
            <a:r>
              <a:rPr lang="en-US" b="1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05586FEF-9E2D-43C7-830F-21A9BD834C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003" y="3061851"/>
            <a:ext cx="4427333" cy="487115"/>
          </a:xfrm>
          <a:prstGeom prst="rect">
            <a:avLst/>
          </a:prstGeom>
          <a:effectLst>
            <a:outerShdw blurRad="2794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49319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6" grpId="0"/>
      <p:bldP spid="31" grpId="0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423759-A232-42D4-A6AA-B7ED0FBBF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749508"/>
            <a:ext cx="9121515" cy="409844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1800" dirty="0"/>
              <a:t>DEFCON: fast and accurate generation and detection of  error-prone instruction sequences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Synthesis Phase: Genetic algorithm that Generates Stressful Instruction Sequences (ISQs)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Analysis Phase: Estimates application vulnerability to failures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9D6956-0837-4DF6-A630-646621BB1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DEFCON Workflow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7BA3CC-8E31-4E50-8BAE-B6695814A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85" y="2241782"/>
            <a:ext cx="4549515" cy="2949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CC28CA-9E00-4BF6-AFD5-C940EEF5E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889" y="2239444"/>
            <a:ext cx="4618626" cy="29490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6C17AA-5EB8-431F-B5D8-ACE27AAC1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68" y="3086716"/>
            <a:ext cx="3229055" cy="14408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1F3C40-CA75-4BFC-9033-C459E8C1EC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5943" y="3527048"/>
            <a:ext cx="981855" cy="5498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943B2F-1761-433C-83F9-527AEB44F6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3545" y="3173780"/>
            <a:ext cx="344726" cy="35326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176E43-3A92-43BD-84CD-A439C862DE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754" y="4527226"/>
            <a:ext cx="1820642" cy="44069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A43425-8073-4099-87DE-854B1101B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9961" y="2263503"/>
            <a:ext cx="1870599" cy="8432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E6C0A3F-9A92-4322-B6CE-80836E6728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95271" y="2278176"/>
            <a:ext cx="1103871" cy="6839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876819-DB98-4D9C-9006-914265814D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0717" y="3440354"/>
            <a:ext cx="1171324" cy="61133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B8B4624-9366-4FFD-A3F6-74072E3EB9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36025" y="4497098"/>
            <a:ext cx="1240632" cy="4670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802EFB2-ED30-429D-9264-193834B3B5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56341" y="3968211"/>
            <a:ext cx="179883" cy="57668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67DBA174-AB50-4529-A735-7F398170241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75943" y="4708387"/>
            <a:ext cx="925920" cy="13159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D68EEC2-47EB-47C4-8711-CAEBACE17EA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67129" y="2571750"/>
            <a:ext cx="272067" cy="12500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07DC138-37F8-482F-9398-6B839B60329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90380" y="2398853"/>
            <a:ext cx="1739005" cy="71773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280F279-238B-4CE3-8CEF-F92D25558D07}"/>
              </a:ext>
            </a:extLst>
          </p:cNvPr>
          <p:cNvCxnSpPr>
            <a:cxnSpLocks/>
            <a:stCxn id="16" idx="2"/>
            <a:endCxn id="18" idx="0"/>
          </p:cNvCxnSpPr>
          <p:nvPr/>
        </p:nvCxnSpPr>
        <p:spPr>
          <a:xfrm flipH="1">
            <a:off x="3926379" y="2962132"/>
            <a:ext cx="20828" cy="47822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DE51FA6-F73D-4D81-B24C-3374FB9E872E}"/>
              </a:ext>
            </a:extLst>
          </p:cNvPr>
          <p:cNvCxnSpPr>
            <a:cxnSpLocks/>
          </p:cNvCxnSpPr>
          <p:nvPr/>
        </p:nvCxnSpPr>
        <p:spPr>
          <a:xfrm>
            <a:off x="4484152" y="2605093"/>
            <a:ext cx="342681" cy="1115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1DD3F651-7532-45EB-A677-8E295585FCDD}"/>
              </a:ext>
            </a:extLst>
          </p:cNvPr>
          <p:cNvSpPr txBox="1"/>
          <p:nvPr/>
        </p:nvSpPr>
        <p:spPr>
          <a:xfrm>
            <a:off x="3614040" y="2964133"/>
            <a:ext cx="6745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C940187-2F9E-48B3-8A0C-F93C6DAC6783}"/>
              </a:ext>
            </a:extLst>
          </p:cNvPr>
          <p:cNvSpPr txBox="1"/>
          <p:nvPr/>
        </p:nvSpPr>
        <p:spPr>
          <a:xfrm>
            <a:off x="4461596" y="2338271"/>
            <a:ext cx="570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Yes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1064F7D-AE4F-4B1D-AF25-86946EFFB10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16925" y="3399488"/>
            <a:ext cx="1624128" cy="73308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A177E2E-4B08-4F83-BB5E-03E5BB56D39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60648" y="4392987"/>
            <a:ext cx="1194977" cy="587002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3BC282A-C4D3-4D4C-8550-9E2388E49D3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00539" y="2415409"/>
            <a:ext cx="1379536" cy="74245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296D7F0-2BF5-4F57-ABBA-72AE4F242E4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100845" y="2427420"/>
            <a:ext cx="951887" cy="66059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8E8BE11-FEDA-4977-BDF7-E035A2DE1F7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534771" y="3405055"/>
            <a:ext cx="1482779" cy="717735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C16CB85-283F-48E3-94F9-EA41C8D2D20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79161" y="3457520"/>
            <a:ext cx="897366" cy="61665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709889B-DB72-4473-874A-5860BD6F17F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700603" y="4415472"/>
            <a:ext cx="1093008" cy="535973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90503E0-9E40-4BE5-8ECA-F715BFF067FC}"/>
              </a:ext>
            </a:extLst>
          </p:cNvPr>
          <p:cNvCxnSpPr/>
          <p:nvPr/>
        </p:nvCxnSpPr>
        <p:spPr>
          <a:xfrm>
            <a:off x="7944787" y="2750699"/>
            <a:ext cx="178543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5A4A1E0-1AF2-4AC6-A36D-DF18FA07A884}"/>
              </a:ext>
            </a:extLst>
          </p:cNvPr>
          <p:cNvCxnSpPr>
            <a:stCxn id="39" idx="3"/>
            <a:endCxn id="40" idx="1"/>
          </p:cNvCxnSpPr>
          <p:nvPr/>
        </p:nvCxnSpPr>
        <p:spPr>
          <a:xfrm>
            <a:off x="8017550" y="3763923"/>
            <a:ext cx="161611" cy="192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140A57F-7A87-46B7-A950-BF26AB1A4E72}"/>
              </a:ext>
            </a:extLst>
          </p:cNvPr>
          <p:cNvCxnSpPr>
            <a:cxnSpLocks/>
          </p:cNvCxnSpPr>
          <p:nvPr/>
        </p:nvCxnSpPr>
        <p:spPr>
          <a:xfrm>
            <a:off x="6116320" y="3773052"/>
            <a:ext cx="310241" cy="0"/>
          </a:xfrm>
          <a:prstGeom prst="line">
            <a:avLst/>
          </a:prstGeom>
          <a:ln w="1270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558173F6-0446-4633-9745-51295BB0255D}"/>
              </a:ext>
            </a:extLst>
          </p:cNvPr>
          <p:cNvCxnSpPr>
            <a:cxnSpLocks/>
          </p:cNvCxnSpPr>
          <p:nvPr/>
        </p:nvCxnSpPr>
        <p:spPr>
          <a:xfrm flipV="1">
            <a:off x="6426561" y="2757719"/>
            <a:ext cx="0" cy="101533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9C97FBB-F397-404A-9B48-806A7ED2BE4B}"/>
              </a:ext>
            </a:extLst>
          </p:cNvPr>
          <p:cNvCxnSpPr>
            <a:cxnSpLocks/>
          </p:cNvCxnSpPr>
          <p:nvPr/>
        </p:nvCxnSpPr>
        <p:spPr>
          <a:xfrm>
            <a:off x="6426561" y="2757719"/>
            <a:ext cx="1967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E3FFDE2C-5F5D-4E18-A3FE-3743BBA28077}"/>
              </a:ext>
            </a:extLst>
          </p:cNvPr>
          <p:cNvCxnSpPr>
            <a:cxnSpLocks/>
            <a:stCxn id="36" idx="3"/>
            <a:endCxn id="41" idx="1"/>
          </p:cNvCxnSpPr>
          <p:nvPr/>
        </p:nvCxnSpPr>
        <p:spPr>
          <a:xfrm flipV="1">
            <a:off x="5955625" y="4683459"/>
            <a:ext cx="744978" cy="3029"/>
          </a:xfrm>
          <a:prstGeom prst="line">
            <a:avLst/>
          </a:prstGeom>
          <a:ln w="1905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9F04A60-0A88-4A08-B5EC-055F159149A3}"/>
              </a:ext>
            </a:extLst>
          </p:cNvPr>
          <p:cNvSpPr/>
          <p:nvPr/>
        </p:nvSpPr>
        <p:spPr>
          <a:xfrm>
            <a:off x="6496535" y="2338270"/>
            <a:ext cx="2578688" cy="178448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E73DBFFF-D766-46CB-8F91-CFC320FB7EA3}"/>
              </a:ext>
            </a:extLst>
          </p:cNvPr>
          <p:cNvCxnSpPr>
            <a:cxnSpLocks/>
            <a:stCxn id="106" idx="0"/>
            <a:endCxn id="109" idx="2"/>
          </p:cNvCxnSpPr>
          <p:nvPr/>
        </p:nvCxnSpPr>
        <p:spPr>
          <a:xfrm flipV="1">
            <a:off x="7785879" y="2038382"/>
            <a:ext cx="383658" cy="2998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CEA44CD3-9254-4A0C-8113-BD19B840169C}"/>
              </a:ext>
            </a:extLst>
          </p:cNvPr>
          <p:cNvSpPr txBox="1"/>
          <p:nvPr/>
        </p:nvSpPr>
        <p:spPr>
          <a:xfrm>
            <a:off x="7319630" y="1392051"/>
            <a:ext cx="1699813" cy="646331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dirty="0"/>
              <a:t>    Validation of Synthesis Phase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059D214-C8BE-4EDD-90BD-2066A5B3E6FE}"/>
              </a:ext>
            </a:extLst>
          </p:cNvPr>
          <p:cNvCxnSpPr>
            <a:cxnSpLocks/>
          </p:cNvCxnSpPr>
          <p:nvPr/>
        </p:nvCxnSpPr>
        <p:spPr>
          <a:xfrm>
            <a:off x="5530608" y="3047738"/>
            <a:ext cx="1503" cy="4097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1815DD9-A7B9-4E6F-9C6A-858EC0E04349}"/>
              </a:ext>
            </a:extLst>
          </p:cNvPr>
          <p:cNvCxnSpPr>
            <a:cxnSpLocks/>
          </p:cNvCxnSpPr>
          <p:nvPr/>
        </p:nvCxnSpPr>
        <p:spPr>
          <a:xfrm flipH="1">
            <a:off x="5380622" y="4051989"/>
            <a:ext cx="38154" cy="34849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7" name="Picture 116">
            <a:extLst>
              <a:ext uri="{FF2B5EF4-FFF2-40B4-BE49-F238E27FC236}">
                <a16:creationId xmlns:a16="http://schemas.microsoft.com/office/drawing/2014/main" id="{E1FA2B25-AE66-4C6C-AFF7-B4DDF78C59CE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247" y="2282143"/>
            <a:ext cx="1229262" cy="671099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D4662551-EF68-4812-BFD7-D8A286E162B9}"/>
              </a:ext>
            </a:extLst>
          </p:cNvPr>
          <p:cNvCxnSpPr>
            <a:cxnSpLocks/>
          </p:cNvCxnSpPr>
          <p:nvPr/>
        </p:nvCxnSpPr>
        <p:spPr>
          <a:xfrm>
            <a:off x="1247145" y="2608752"/>
            <a:ext cx="16615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2044625-A54A-4E7E-B4F4-BA42D1F3E158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1598" y="4454299"/>
            <a:ext cx="331338" cy="313771"/>
          </a:xfrm>
          <a:prstGeom prst="bentConnector3">
            <a:avLst>
              <a:gd name="adj1" fmla="val 191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417CF2F-A9C4-4D4B-83AF-43A9E51D3550}"/>
              </a:ext>
            </a:extLst>
          </p:cNvPr>
          <p:cNvSpPr txBox="1"/>
          <p:nvPr/>
        </p:nvSpPr>
        <p:spPr>
          <a:xfrm>
            <a:off x="142907" y="1577605"/>
            <a:ext cx="2641531" cy="61555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700" dirty="0"/>
              <a:t>DEFCON records all ISQs with non-zero relative error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8FC853A-A597-42BA-8C22-1F7265F3CE86}"/>
              </a:ext>
            </a:extLst>
          </p:cNvPr>
          <p:cNvSpPr/>
          <p:nvPr/>
        </p:nvSpPr>
        <p:spPr>
          <a:xfrm>
            <a:off x="4591906" y="3292553"/>
            <a:ext cx="1656316" cy="1654222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BB3AE35-A425-4B4C-9DCF-2179BE71365D}"/>
              </a:ext>
            </a:extLst>
          </p:cNvPr>
          <p:cNvCxnSpPr>
            <a:cxnSpLocks/>
          </p:cNvCxnSpPr>
          <p:nvPr/>
        </p:nvCxnSpPr>
        <p:spPr>
          <a:xfrm flipH="1" flipV="1">
            <a:off x="5069378" y="2193158"/>
            <a:ext cx="1504" cy="1091680"/>
          </a:xfrm>
          <a:prstGeom prst="straightConnector1">
            <a:avLst/>
          </a:prstGeom>
          <a:ln w="190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A9A352F6-06CD-44FE-A3BF-B79A95158A61}"/>
              </a:ext>
            </a:extLst>
          </p:cNvPr>
          <p:cNvSpPr txBox="1"/>
          <p:nvPr/>
        </p:nvSpPr>
        <p:spPr>
          <a:xfrm>
            <a:off x="3259126" y="1577605"/>
            <a:ext cx="3341414" cy="615553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1700" dirty="0"/>
              <a:t>app sequences are </a:t>
            </a:r>
            <a:r>
              <a:rPr lang="en-US" sz="1700" dirty="0" err="1"/>
              <a:t>splitted</a:t>
            </a:r>
            <a:r>
              <a:rPr lang="en-US" sz="1700" dirty="0"/>
              <a:t> into 2 groups: {failure-prone, failure-free}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7DE5B55D-C3B3-49CF-BCC8-A0496417FEB3}"/>
              </a:ext>
            </a:extLst>
          </p:cNvPr>
          <p:cNvSpPr txBox="1"/>
          <p:nvPr/>
        </p:nvSpPr>
        <p:spPr>
          <a:xfrm>
            <a:off x="5915679" y="4419334"/>
            <a:ext cx="11134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Compare</a:t>
            </a:r>
          </a:p>
        </p:txBody>
      </p:sp>
    </p:spTree>
    <p:extLst>
      <p:ext uri="{BB962C8B-B14F-4D97-AF65-F5344CB8AC3E}">
        <p14:creationId xmlns:p14="http://schemas.microsoft.com/office/powerpoint/2010/main" val="399851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106" grpId="0" animBg="1"/>
      <p:bldP spid="109" grpId="0" animBg="1"/>
      <p:bldP spid="55" grpId="0" animBg="1"/>
      <p:bldP spid="60" grpId="0" animBg="1"/>
      <p:bldP spid="63" grpId="0" animBg="1"/>
      <p:bldP spid="10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4083424-6F05-41DA-B28D-BB2463DB6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05043"/>
            <a:ext cx="8807501" cy="408325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Application to the mor1kx </a:t>
            </a:r>
            <a:r>
              <a:rPr lang="en-US" dirty="0" err="1"/>
              <a:t>marocchino</a:t>
            </a:r>
            <a:r>
              <a:rPr lang="en-US" dirty="0"/>
              <a:t> pipeline                                                                             double precision FPU based on </a:t>
            </a:r>
            <a:r>
              <a:rPr lang="en-US" dirty="0" err="1"/>
              <a:t>OpenRISC</a:t>
            </a:r>
            <a:r>
              <a:rPr lang="en-US" dirty="0"/>
              <a:t>                                                                                    Instruction Set Architecture</a:t>
            </a:r>
          </a:p>
          <a:p>
            <a:endParaRPr lang="en-US" dirty="0"/>
          </a:p>
          <a:p>
            <a:r>
              <a:rPr lang="en-US" dirty="0"/>
              <a:t>Targeted FPU consists of 6 pipeline stage</a:t>
            </a:r>
          </a:p>
          <a:p>
            <a:endParaRPr lang="en-US" dirty="0"/>
          </a:p>
          <a:p>
            <a:r>
              <a:rPr lang="en-US" dirty="0"/>
              <a:t>Excellent representatives of complex pipelined designs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Floating point operations dominant in various apps</a:t>
            </a:r>
          </a:p>
          <a:p>
            <a:pPr lvl="1"/>
            <a:r>
              <a:rPr lang="en-US" dirty="0"/>
              <a:t>Considered apps: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cg, is, mg and </a:t>
            </a:r>
            <a:r>
              <a:rPr lang="en-US" dirty="0" err="1"/>
              <a:t>bt</a:t>
            </a:r>
            <a:r>
              <a:rPr lang="en-US" dirty="0"/>
              <a:t> from NAS Suite,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/>
              <a:t>hotspot and k-means from </a:t>
            </a:r>
            <a:r>
              <a:rPr lang="en-US" dirty="0" err="1"/>
              <a:t>Rodinia</a:t>
            </a:r>
            <a:r>
              <a:rPr lang="en-US" dirty="0"/>
              <a:t> Suite</a:t>
            </a:r>
          </a:p>
          <a:p>
            <a:pPr marL="685800" lvl="2" indent="0">
              <a:buNone/>
            </a:pPr>
            <a:endParaRPr lang="en-US" dirty="0"/>
          </a:p>
          <a:p>
            <a:pPr lvl="2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4D0A88-A0B1-4818-988D-19DF3E558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 dirty="0"/>
              <a:t>Case study: Application to an FPU</a:t>
            </a:r>
          </a:p>
        </p:txBody>
      </p:sp>
      <p:sp>
        <p:nvSpPr>
          <p:cNvPr id="19" name="Date Placeholder 3">
            <a:extLst>
              <a:ext uri="{FF2B5EF4-FFF2-40B4-BE49-F238E27FC236}">
                <a16:creationId xmlns:a16="http://schemas.microsoft.com/office/drawing/2014/main" id="{7AF1E556-0C76-462D-B9C2-F0402E80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1"/>
              <a:t>16 March 2020</a:t>
            </a:r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843E1B10-4330-42AB-8B41-93930CEB1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1"/>
              <a:t>Ioannis Tsiokanos / QUB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BA051-45D4-4C93-990E-5B86B3770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9</a:t>
            </a:fld>
            <a:endParaRPr lang="en-US" noProof="1"/>
          </a:p>
        </p:txBody>
      </p:sp>
      <p:pic>
        <p:nvPicPr>
          <p:cNvPr id="10" name="Content Placeholder 8" descr="A circuit board&#10;&#10;Description generated with very high confidence">
            <a:extLst>
              <a:ext uri="{FF2B5EF4-FFF2-40B4-BE49-F238E27FC236}">
                <a16:creationId xmlns:a16="http://schemas.microsoft.com/office/drawing/2014/main" id="{FF9714CD-8A2E-42F2-AB38-2E27521B13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831" y="3918901"/>
            <a:ext cx="1367726" cy="98727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 descr="A picture containing electronics, circuit&#10;&#10;Description generated with very high confidence">
            <a:extLst>
              <a:ext uri="{FF2B5EF4-FFF2-40B4-BE49-F238E27FC236}">
                <a16:creationId xmlns:a16="http://schemas.microsoft.com/office/drawing/2014/main" id="{2C7824EB-F946-448B-B4EC-885ACDBE5A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311" y="3741277"/>
            <a:ext cx="1431925" cy="107394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C26B9F7-E87D-442E-9296-7547500F1597}"/>
              </a:ext>
            </a:extLst>
          </p:cNvPr>
          <p:cNvSpPr txBox="1"/>
          <p:nvPr/>
        </p:nvSpPr>
        <p:spPr>
          <a:xfrm>
            <a:off x="6215073" y="3284556"/>
            <a:ext cx="3456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Average instruction distribution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BDE6FDD-089C-4584-91EC-729BEF013A74}"/>
              </a:ext>
            </a:extLst>
          </p:cNvPr>
          <p:cNvSpPr/>
          <p:nvPr/>
        </p:nvSpPr>
        <p:spPr>
          <a:xfrm>
            <a:off x="365617" y="3822960"/>
            <a:ext cx="4842121" cy="76438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33A2B40-AB00-44A2-907F-C0BFBAA36B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805" y="805043"/>
            <a:ext cx="2409164" cy="247192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F9C73C5-77BA-420F-81F3-59105A842F73}"/>
              </a:ext>
            </a:extLst>
          </p:cNvPr>
          <p:cNvCxnSpPr>
            <a:cxnSpLocks/>
          </p:cNvCxnSpPr>
          <p:nvPr/>
        </p:nvCxnSpPr>
        <p:spPr>
          <a:xfrm flipV="1">
            <a:off x="5207738" y="2999580"/>
            <a:ext cx="1732710" cy="1163512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18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8604D7B002F574999187FF4BC785067" ma:contentTypeVersion="11" ma:contentTypeDescription="Create a new document." ma:contentTypeScope="" ma:versionID="3f7495c880e742e9bd1fdb3b2ee45efd">
  <xsd:schema xmlns:xsd="http://www.w3.org/2001/XMLSchema" xmlns:xs="http://www.w3.org/2001/XMLSchema" xmlns:p="http://schemas.microsoft.com/office/2006/metadata/properties" xmlns:ns3="4958b441-58fb-4e9f-b79b-5199dcd2f3a7" xmlns:ns4="8d7a6499-3b1c-4e44-8066-661fbf4f9fc5" targetNamespace="http://schemas.microsoft.com/office/2006/metadata/properties" ma:root="true" ma:fieldsID="3a3360c2af7137d66a4a587ef6cf663e" ns3:_="" ns4:_="">
    <xsd:import namespace="4958b441-58fb-4e9f-b79b-5199dcd2f3a7"/>
    <xsd:import namespace="8d7a6499-3b1c-4e44-8066-661fbf4f9fc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958b441-58fb-4e9f-b79b-5199dcd2f3a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7a6499-3b1c-4e44-8066-661fbf4f9fc5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5C29C55-3F43-4D56-A79D-D73F8E4CC632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6B4E8C5-70BD-4C4A-9344-5F33B257C4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958b441-58fb-4e9f-b79b-5199dcd2f3a7"/>
    <ds:schemaRef ds:uri="8d7a6499-3b1c-4e44-8066-661fbf4f9fc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440EC3-9FEA-4882-B8CB-F419928FE4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19842</TotalTime>
  <Words>1468</Words>
  <Application>Microsoft Office PowerPoint</Application>
  <PresentationFormat>On-screen Show (16:9)</PresentationFormat>
  <Paragraphs>320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Calibri</vt:lpstr>
      <vt:lpstr>Calibri Light</vt:lpstr>
      <vt:lpstr>Wingdings</vt:lpstr>
      <vt:lpstr>Comic Sans MS</vt:lpstr>
      <vt:lpstr>Cambria Math</vt:lpstr>
      <vt:lpstr>Courier New</vt:lpstr>
      <vt:lpstr>Arial</vt:lpstr>
      <vt:lpstr>Office Theme</vt:lpstr>
      <vt:lpstr>DEFCON: Generating and Detecting Failure-prone Instruction Sequences via Stochastic Search</vt:lpstr>
      <vt:lpstr>Outline</vt:lpstr>
      <vt:lpstr>Challenge: Circuits more Prone to Failures</vt:lpstr>
      <vt:lpstr>Addressing Timing Failures</vt:lpstr>
      <vt:lpstr>Proposed Approach</vt:lpstr>
      <vt:lpstr>Dynamic Timing Failures in Pipelined Cores</vt:lpstr>
      <vt:lpstr>Role of Instruction Execution History</vt:lpstr>
      <vt:lpstr>DEFCON Workflow</vt:lpstr>
      <vt:lpstr>Case study: Application to an FPU</vt:lpstr>
      <vt:lpstr>Experimental Results – GA evaluation</vt:lpstr>
      <vt:lpstr>Evaluation Results Worst-case Instruction Sequences Generation</vt:lpstr>
      <vt:lpstr>Evaluation Results – Application Vulnerability</vt:lpstr>
      <vt:lpstr>DEFCON Detection Accuracy</vt:lpstr>
      <vt:lpstr>Potential Usecases</vt:lpstr>
      <vt:lpstr>Potential Usecases (II)</vt:lpstr>
      <vt:lpstr>Conclusion</vt:lpstr>
      <vt:lpstr>Back-up slides</vt:lpstr>
      <vt:lpstr>Role of Instructions Execution History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DATE Conference Template by Jano Gebelein</dc:title>
  <dc:creator>Jano Gebelein</dc:creator>
  <cp:lastModifiedBy>john tsiokanos</cp:lastModifiedBy>
  <cp:revision>98</cp:revision>
  <dcterms:created xsi:type="dcterms:W3CDTF">2016-09-12T10:42:56Z</dcterms:created>
  <dcterms:modified xsi:type="dcterms:W3CDTF">2020-03-12T17:06:33Z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0x010100A8604D7B002F574999187FF4BC785067</vt:lpwstr>
  </property>
</Properties>
</file>